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293119-884E-4D2F-BB84-DA8B73E2365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06587D-ACCC-4B54-BBBF-B3AA549F3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ЗЕМЕЛЬНЫЙ ЗАКОН БРАТЬЕВ ГРАКХОВ</a:t>
            </a:r>
            <a:endParaRPr lang="ru-RU" dirty="0"/>
          </a:p>
        </p:txBody>
      </p:sp>
      <p:pic>
        <p:nvPicPr>
          <p:cNvPr id="6" name="Содержимое 5" descr="поле итал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8640960" cy="54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35516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Цель: узнать значение</a:t>
            </a:r>
            <a:br>
              <a:rPr lang="ru-RU" b="1" dirty="0" smtClean="0"/>
            </a:br>
            <a:r>
              <a:rPr lang="ru-RU" b="1" dirty="0" smtClean="0"/>
              <a:t> земельного закона братьев </a:t>
            </a:r>
            <a:r>
              <a:rPr lang="ru-RU" b="1" dirty="0" err="1" smtClean="0"/>
              <a:t>гракхов</a:t>
            </a:r>
            <a:r>
              <a:rPr lang="ru-RU" b="1" dirty="0" smtClean="0"/>
              <a:t> в истории </a:t>
            </a:r>
            <a:r>
              <a:rPr lang="ru-RU" b="1" dirty="0" err="1" smtClean="0"/>
              <a:t>рима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32037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+mj-lt"/>
              </a:rPr>
              <a:t>Задачи:</a:t>
            </a:r>
          </a:p>
          <a:p>
            <a:r>
              <a:rPr lang="ru-RU" b="1" dirty="0" smtClean="0">
                <a:latin typeface="+mj-lt"/>
              </a:rPr>
              <a:t>1. узнать, зачем был нужен такой закон.</a:t>
            </a:r>
          </a:p>
          <a:p>
            <a:r>
              <a:rPr lang="ru-RU" b="1" dirty="0" smtClean="0">
                <a:latin typeface="+mj-lt"/>
              </a:rPr>
              <a:t>2. выяснить основной смысл закона.</a:t>
            </a:r>
          </a:p>
          <a:p>
            <a:r>
              <a:rPr lang="ru-RU" b="1" dirty="0" smtClean="0">
                <a:latin typeface="+mj-lt"/>
              </a:rPr>
              <a:t>3. рассмотреть, как был принят этот закон.</a:t>
            </a:r>
          </a:p>
          <a:p>
            <a:r>
              <a:rPr lang="ru-RU" b="1" dirty="0" smtClean="0">
                <a:latin typeface="+mj-lt"/>
              </a:rPr>
              <a:t>4. определить его результаты для граждан Рима и судьбу братьев </a:t>
            </a:r>
            <a:r>
              <a:rPr lang="ru-RU" b="1" dirty="0" err="1" smtClean="0">
                <a:latin typeface="+mj-lt"/>
              </a:rPr>
              <a:t>Гракхов</a:t>
            </a:r>
            <a:r>
              <a:rPr lang="ru-RU" b="1" dirty="0" smtClean="0"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ЗЕМЕЛЬНЫЕ ЗАКОНЫ ДРЕВНЕГО МИРА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57"/>
          <a:ext cx="8686800" cy="475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Страна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Древняя Греция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Древний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Рим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Проблема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Лидер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Должность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Год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Решение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таблицы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37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792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Страна</a:t>
                      </a:r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Древняя Греция</a:t>
                      </a:r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Древний Рим</a:t>
                      </a:r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Результаты</a:t>
                      </a:r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92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Судьба лидеров </a:t>
                      </a:r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74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ЗЕМЕЛЬНЫЙ ЗАКОН БРАТЬЕВ ГРАКХОВ</vt:lpstr>
      <vt:lpstr>Цель: узнать значение  земельного закона братьев гракхов в истории рима </vt:lpstr>
      <vt:lpstr>ЗЕМЕЛЬНЫЕ ЗАКОНЫ ДРЕВНЕГО МИРА</vt:lpstr>
      <vt:lpstr>Продолжение таблицы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РОССИЙСКОЙ ФЕДЕРАЦИИ</dc:title>
  <dc:creator>Igor</dc:creator>
  <cp:lastModifiedBy>Igor</cp:lastModifiedBy>
  <cp:revision>2</cp:revision>
  <dcterms:created xsi:type="dcterms:W3CDTF">2014-04-03T12:13:17Z</dcterms:created>
  <dcterms:modified xsi:type="dcterms:W3CDTF">2014-04-16T10:38:47Z</dcterms:modified>
</cp:coreProperties>
</file>