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D30-C18E-4DBF-BAB9-4AA0755B56FE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D106-6544-4841-828C-392773A8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9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D30-C18E-4DBF-BAB9-4AA0755B56FE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D106-6544-4841-828C-392773A8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4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D30-C18E-4DBF-BAB9-4AA0755B56FE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D106-6544-4841-828C-392773A8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2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D30-C18E-4DBF-BAB9-4AA0755B56FE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D106-6544-4841-828C-392773A8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D30-C18E-4DBF-BAB9-4AA0755B56FE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D106-6544-4841-828C-392773A8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4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D30-C18E-4DBF-BAB9-4AA0755B56FE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D106-6544-4841-828C-392773A8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5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D30-C18E-4DBF-BAB9-4AA0755B56FE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D106-6544-4841-828C-392773A8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5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D30-C18E-4DBF-BAB9-4AA0755B56FE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D106-6544-4841-828C-392773A8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0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D30-C18E-4DBF-BAB9-4AA0755B56FE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D106-6544-4841-828C-392773A8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6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D30-C18E-4DBF-BAB9-4AA0755B56FE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D106-6544-4841-828C-392773A8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3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D30-C18E-4DBF-BAB9-4AA0755B56FE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D106-6544-4841-828C-392773A8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9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7CD30-C18E-4DBF-BAB9-4AA0755B56FE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9D106-6544-4841-828C-392773A87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6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995" y="421719"/>
            <a:ext cx="9144000" cy="1098323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latin typeface="+mn-lt"/>
              </a:rPr>
              <a:t>Занимательная физкультура</a:t>
            </a:r>
            <a:endParaRPr lang="ru-RU" sz="4800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0950" y="5525840"/>
            <a:ext cx="9144000" cy="1655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Инструктор по физкультуре ГБДОУ детский сад №7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Компенсирующего вида (Центральный район Санкт-Петербурга)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Строганова Марина Владимировна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7" y="2042909"/>
            <a:ext cx="5157216" cy="33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815" y="21074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 спорте с их помощью определяют лучших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512" y="2199861"/>
            <a:ext cx="9109019" cy="39058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Соревнования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Мероприятия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Выступление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Викторина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33" y="2040835"/>
            <a:ext cx="6053172" cy="40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9" y="341374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 честь неё праздник в календаре, к ней стремиться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                                команда в спорте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687" y="1666937"/>
            <a:ext cx="10642737" cy="3604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Медаль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Конфета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Награда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Победа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77" y="4661946"/>
            <a:ext cx="3075747" cy="1905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5" y="1666937"/>
            <a:ext cx="4220817" cy="2279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7" y="4171185"/>
            <a:ext cx="3867977" cy="24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86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         Спортивный переходящий приз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2610" y="1987404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Кубок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Грамота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Мяч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Диплом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78" y="1858618"/>
            <a:ext cx="6504609" cy="48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                 Что старается установить спортсмен?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33" y="1690688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Норматив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Рекорд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Устав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Порядок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84" y="1544915"/>
            <a:ext cx="3673747" cy="1954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35" y="4341285"/>
            <a:ext cx="3465862" cy="2309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03" y="2001998"/>
            <a:ext cx="3606232" cy="20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  В какой строке указаны слова, описывающие здорового человека?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278" y="3016250"/>
            <a:ext cx="10445252" cy="33269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Сутулый, крепкий, неуклюжий, высокий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Горбатый, бледный, хилый, низкий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Стройный, сильный, ловкий, статный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72" y="1690688"/>
            <a:ext cx="3653158" cy="48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1315" y="2493818"/>
            <a:ext cx="6681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Спасибо за внимание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Каких птиц традиционно выпускают на открытие Олимпийских игр?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792" y="2587452"/>
            <a:ext cx="7013448" cy="16946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Синиц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Жаворонков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Скворцов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Голубей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1269" y="1849836"/>
            <a:ext cx="2415835" cy="1584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95" y="4890052"/>
            <a:ext cx="2705888" cy="1802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7310" y="1485900"/>
            <a:ext cx="3090673" cy="2318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54" y="4109622"/>
            <a:ext cx="34480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3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888" y="279781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Какое современное государство считается родиной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Олимпийских Игр?   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181" y="2618154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Франция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Великобритания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Греция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Россия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1" y="1862780"/>
            <a:ext cx="5430077" cy="36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128" y="12128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Как </a:t>
            </a:r>
            <a:r>
              <a:rPr lang="ru-RU" sz="3200" b="1" dirty="0" smtClean="0">
                <a:solidFill>
                  <a:srgbClr val="00B050"/>
                </a:solidFill>
              </a:rPr>
              <a:t>звучит </a:t>
            </a:r>
            <a:r>
              <a:rPr lang="ru-RU" sz="3200" b="1" dirty="0">
                <a:solidFill>
                  <a:srgbClr val="00B050"/>
                </a:solidFill>
              </a:rPr>
              <a:t>олимпийский девиз?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«быстрее, выше, сильнее!»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«быстрее, лучше, дальше!»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«сильнее, выше, скорее!»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35" y="1446848"/>
            <a:ext cx="4097799" cy="2949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69" y="4001294"/>
            <a:ext cx="5534732" cy="234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5208" y="8534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Какого хоккея пока ещё не существует?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713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н</a:t>
            </a:r>
            <a:r>
              <a:rPr lang="ru-RU" sz="3200" dirty="0" smtClean="0">
                <a:solidFill>
                  <a:srgbClr val="002060"/>
                </a:solidFill>
              </a:rPr>
              <a:t>а траве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п</a:t>
            </a:r>
            <a:r>
              <a:rPr lang="ru-RU" sz="3200" dirty="0" smtClean="0">
                <a:solidFill>
                  <a:srgbClr val="002060"/>
                </a:solidFill>
              </a:rPr>
              <a:t>ляжного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  шайбой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  мячом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12" y="2527990"/>
            <a:ext cx="5128591" cy="34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244" y="32949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Для каких видов спорта необходимы сани?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776" y="2411991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Бейсбол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Биатлон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Боулинг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Бобслей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52" y="2012871"/>
            <a:ext cx="6391527" cy="41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584" y="29387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 каком виде спорта используется музыкальное сопровождение?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584" y="2100643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Дзюдо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Хоккей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Фигурное катание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Армреслинг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0485" y="1214795"/>
            <a:ext cx="3962401" cy="2642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53" y="4338892"/>
            <a:ext cx="4054751" cy="24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202" y="213757"/>
            <a:ext cx="8515597" cy="14769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Зачем нужно мыть руки?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4087" y="1590261"/>
            <a:ext cx="9299712" cy="44485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Для того, чтобы быть чистым и опрятным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Для того, чтобы кожа была мягкой и упругой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Для того, чтобы очищать кожу от грязи и микробов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43" y="3490964"/>
            <a:ext cx="4352511" cy="27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589" y="12761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Какие предметы ухода за кожей указаны правильно?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065" y="2039380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Зубная щётка, зубная паста, жевательная резинка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Мочалка, мыло, полотенце, крем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Гуталин, обувная щётка, клей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61" y="4837872"/>
            <a:ext cx="2020128" cy="2020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79" y="2243018"/>
            <a:ext cx="3003066" cy="1805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15" y="4215049"/>
            <a:ext cx="3440948" cy="22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245</Words>
  <Application>Microsoft Office PowerPoint</Application>
  <PresentationFormat>Широкоэкранный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Занимательная физкультура</vt:lpstr>
      <vt:lpstr>Каких птиц традиционно выпускают на открытие Олимпийских игр? </vt:lpstr>
      <vt:lpstr>Какое современное государство считается родиной Олимпийских Игр?    </vt:lpstr>
      <vt:lpstr>Как звучит олимпийский девиз?</vt:lpstr>
      <vt:lpstr>Какого хоккея пока ещё не существует? </vt:lpstr>
      <vt:lpstr>Для каких видов спорта необходимы сани?</vt:lpstr>
      <vt:lpstr>В каком виде спорта используется музыкальное сопровождение?</vt:lpstr>
      <vt:lpstr>Зачем нужно мыть руки?</vt:lpstr>
      <vt:lpstr>Какие предметы ухода за кожей указаны правильно?</vt:lpstr>
      <vt:lpstr>В спорте с их помощью определяют лучших</vt:lpstr>
      <vt:lpstr>В честь неё праздник в календаре, к ней стремиться                                  команда в спорте</vt:lpstr>
      <vt:lpstr>          Спортивный переходящий приз</vt:lpstr>
      <vt:lpstr>                 Что старается установить спортсмен?</vt:lpstr>
      <vt:lpstr>  В какой строке указаны слова, описывающие здорового человека?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Занимательная физкультура</dc:title>
  <dc:creator>Лена Теребова</dc:creator>
  <cp:lastModifiedBy>Лена Теребова</cp:lastModifiedBy>
  <cp:revision>13</cp:revision>
  <dcterms:created xsi:type="dcterms:W3CDTF">2015-09-05T19:08:41Z</dcterms:created>
  <dcterms:modified xsi:type="dcterms:W3CDTF">2015-09-06T07:34:53Z</dcterms:modified>
</cp:coreProperties>
</file>