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DBEF8-C27C-425D-9E1A-A15C518E71D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CA06F-A02F-4D88-A333-D865281AF7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25B6FE-3B6C-4D7D-A84C-636BF4141E8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A99705-942E-4B47-8467-5F13DC6863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Лыжные гонки -История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4653136"/>
            <a:ext cx="3970784" cy="167146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Выполнил:Демидов</a:t>
            </a:r>
            <a:r>
              <a:rPr lang="ru-RU" dirty="0" smtClean="0"/>
              <a:t> Павел Павлович</a:t>
            </a:r>
          </a:p>
          <a:p>
            <a:r>
              <a:rPr lang="ru-RU" dirty="0" err="1" smtClean="0"/>
              <a:t>Преподователь</a:t>
            </a:r>
            <a:r>
              <a:rPr lang="ru-RU" dirty="0" smtClean="0"/>
              <a:t>: Физического воспитания.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Rozhdenie-russkogo-Korolja-lyzh-sostojalos-na-XX-chempionate-mir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5" y="-189401"/>
            <a:ext cx="9396536" cy="70474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Fenomenalnogo-bespretsedentnogo-v-olimpijskoj-istorii-uspek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Olimpijskie-chempi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Galina-Kulakova-Raisa-Smetanina-Elena-Vjalbe-Ljubov-Egorova-Lari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Letnjaja-podgot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Letnjaja-podgot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16-Lyzhi-let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Soderzh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Lyzhnye-go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Istor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5" y="-189401"/>
            <a:ext cx="9396536" cy="70474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Lyzhnye-go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9918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Lyzhi-ispolzovalis-v-armijakh-PetraI-i-Ekateriny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V-1910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7-fevralja-1910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Raisa-Smetan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12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Лыжные гонки -История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777</cp:lastModifiedBy>
  <cp:revision>4</cp:revision>
  <dcterms:created xsi:type="dcterms:W3CDTF">2011-12-15T18:20:47Z</dcterms:created>
  <dcterms:modified xsi:type="dcterms:W3CDTF">2015-09-10T15:29:02Z</dcterms:modified>
</cp:coreProperties>
</file>