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6" r:id="rId2"/>
    <p:sldId id="256" r:id="rId3"/>
    <p:sldId id="259" r:id="rId4"/>
    <p:sldId id="257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8A11A-F723-4D4C-A637-4D9C8D358D5A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00C0-2A75-4DD5-B002-10B5AB058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F00C0-2A75-4DD5-B002-10B5AB058BA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Ядовитые обитатели Красного моря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5157192"/>
            <a:ext cx="7772400" cy="11521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Гартвих Светлана Николаевна,</a:t>
            </a:r>
          </a:p>
          <a:p>
            <a:r>
              <a:rPr lang="ru-RU" dirty="0" smtClean="0"/>
              <a:t>у</a:t>
            </a:r>
            <a:r>
              <a:rPr lang="ru-RU" smtClean="0"/>
              <a:t>читель </a:t>
            </a:r>
            <a:r>
              <a:rPr lang="ru-RU" dirty="0" smtClean="0"/>
              <a:t>географии</a:t>
            </a:r>
          </a:p>
          <a:p>
            <a:r>
              <a:rPr lang="ru-RU" dirty="0" smtClean="0"/>
              <a:t>МБОУ « Средняя школа №128»,</a:t>
            </a:r>
          </a:p>
          <a:p>
            <a:r>
              <a:rPr lang="ru-RU" dirty="0" smtClean="0"/>
              <a:t>Г. Барнаул.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ru-RU" sz="9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Ядовитые обитатели Красного моря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19256" cy="547260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прозрачных водах Красного моря, на прибрежных рифах, обитает масса разноцветной рыбьей мелочи, поэтому эти места так любят начинающие аквалангисты. Но некоторые крайне привлекательные жители коралловых рифов смертельно опасны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15416"/>
            <a:ext cx="9144000" cy="7173416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Рыба-клоун, или оранжевый </a:t>
            </a:r>
            <a:r>
              <a:rPr lang="ru-RU" sz="3200" b="1" i="1" dirty="0" err="1" smtClean="0"/>
              <a:t>амфиприон</a:t>
            </a:r>
            <a:r>
              <a:rPr lang="ru-RU" sz="3200" b="1" i="1" dirty="0" smtClean="0"/>
              <a:t>:</a:t>
            </a:r>
            <a:br>
              <a:rPr lang="ru-RU" sz="3200" b="1" i="1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dirty="0" smtClean="0"/>
              <a:t>Известна своим симбиозом с ядовитыми актиниями, а также тем, что «снималась» в мультфильме «В поисках Немо». Все молодые особи этой рыбы — самцы, однако в течение жизни рыба меняет пол. Стимул для смены пола у самца — гибель его самки. Сам по себе </a:t>
            </a:r>
            <a:r>
              <a:rPr lang="ru-RU" sz="2000" dirty="0" err="1" smtClean="0"/>
              <a:t>амфиприон</a:t>
            </a:r>
            <a:r>
              <a:rPr lang="ru-RU" sz="2000" dirty="0" smtClean="0"/>
              <a:t> не опасен, а вот до его дома-актинии дотрагиваться нельзя ни в коем случае.</a:t>
            </a:r>
            <a:endParaRPr lang="ru-RU" sz="2000" dirty="0"/>
          </a:p>
        </p:txBody>
      </p:sp>
      <p:pic>
        <p:nvPicPr>
          <p:cNvPr id="5" name="Рисунок 4" descr="http://www.vokrugsveta.ru/img/cmn/2015/07/24/02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836712"/>
            <a:ext cx="655272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65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err="1" smtClean="0"/>
              <a:t>Иглоподушечный</a:t>
            </a:r>
            <a:r>
              <a:rPr lang="ru-RU" b="1" i="1" dirty="0" smtClean="0"/>
              <a:t> морской еж</a:t>
            </a:r>
            <a:br>
              <a:rPr lang="ru-RU" b="1" i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sz="2200" dirty="0" smtClean="0"/>
              <a:t>В Красном море живет множество видов морских ежей, и лучше не иметь дела ни с одним из них. У этого концы коротких красных игл покрыты мельчайшими белыми пузырьками, наполненными ядом.</a:t>
            </a:r>
            <a:endParaRPr lang="ru-RU" dirty="0"/>
          </a:p>
        </p:txBody>
      </p:sp>
      <p:pic>
        <p:nvPicPr>
          <p:cNvPr id="4" name="Рисунок 3" descr="http://www.vokrugsveta.ru/img/cmn/2015/07/24/0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842493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964488" cy="662473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Колючий </a:t>
            </a:r>
            <a:r>
              <a:rPr lang="ru-RU" b="1" i="1" dirty="0" err="1" smtClean="0"/>
              <a:t>аротрон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dirty="0" smtClean="0"/>
              <a:t> Из семейства </a:t>
            </a:r>
            <a:r>
              <a:rPr lang="ru-RU" sz="2000" dirty="0" err="1" smtClean="0"/>
              <a:t>иглобрюхих</a:t>
            </a:r>
            <a:r>
              <a:rPr lang="ru-RU" sz="2000" dirty="0" smtClean="0"/>
              <a:t>. Живет у самого дна, ведет одинокий образ жизни, строго охраняет свою территорию. В Красном море 11 видов иглобрюхов. Их знаменитый родственник, тоже иглобрюх — фугу </a:t>
            </a:r>
            <a:r>
              <a:rPr lang="ru-RU" sz="2000" i="1" dirty="0" smtClean="0"/>
              <a:t>(</a:t>
            </a:r>
            <a:r>
              <a:rPr lang="ru-RU" sz="2000" i="1" dirty="0" err="1" smtClean="0"/>
              <a:t>Takifugu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rubripes</a:t>
            </a:r>
            <a:r>
              <a:rPr lang="ru-RU" sz="2000" i="1" dirty="0" smtClean="0"/>
              <a:t>)</a:t>
            </a:r>
            <a:r>
              <a:rPr lang="ru-RU" sz="2000" dirty="0" smtClean="0"/>
              <a:t>, эту рыбу иногда едят в Японии любители пощекотать себе нервы (ее готовят специальным образом, чтобы снизить концентрацию яда). Почти все иглобрюхи ядовиты, их внутренности содержат сильный яд </a:t>
            </a:r>
            <a:r>
              <a:rPr lang="ru-RU" sz="2000" dirty="0" err="1" smtClean="0"/>
              <a:t>тетродоксин</a:t>
            </a:r>
            <a:r>
              <a:rPr lang="ru-RU" sz="2000" dirty="0" smtClean="0"/>
              <a:t>.</a:t>
            </a:r>
            <a:endParaRPr lang="ru-RU" dirty="0"/>
          </a:p>
        </p:txBody>
      </p:sp>
      <p:pic>
        <p:nvPicPr>
          <p:cNvPr id="3" name="Рисунок 2" descr="http://www.vokrugsveta.ru/img/cmn/2015/07/24/02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24744"/>
            <a:ext cx="705678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Крылатка, она же рыба-лев</a:t>
            </a:r>
            <a:br>
              <a:rPr lang="ru-RU" b="1" i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sz="2200" dirty="0" smtClean="0"/>
              <a:t>Весит до килограмма. Несмотря на название, летать не умеет. В красивых плавниках, высящихся этаким кустом над телом рыбы, — острые иглы. Укол вызывает сильную боль, дальше могут последовать судороги и перебои в сердцебиении.</a:t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3" name="Рисунок 2" descr="http://www.vokrugsveta.ru/img/cmn/2015/07/24/02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727280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67413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/>
              <a:t>Голубой</a:t>
            </a:r>
            <a:r>
              <a:rPr lang="ru-RU" b="1" i="1" dirty="0" smtClean="0"/>
              <a:t> хирург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sz="2200" dirty="0" smtClean="0"/>
              <a:t>Отличительной особенностью рыб-хирургов является острый шип, расположенный у основания хвостового плавника. </a:t>
            </a:r>
            <a:r>
              <a:rPr lang="ru-RU" sz="2200" dirty="0" err="1" smtClean="0"/>
              <a:t>Голубой</a:t>
            </a:r>
            <a:r>
              <a:rPr lang="ru-RU" sz="2200" dirty="0" smtClean="0"/>
              <a:t> хирург (забывчивая рыбка </a:t>
            </a:r>
            <a:r>
              <a:rPr lang="ru-RU" sz="2200" dirty="0" err="1" smtClean="0"/>
              <a:t>Дори</a:t>
            </a:r>
            <a:r>
              <a:rPr lang="ru-RU" sz="2200" dirty="0" smtClean="0"/>
              <a:t>) — еще один герой мультфильма «В поисках Немо».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://www.vokrugsveta.ru/img/cmn/2015/07/24/02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764704"/>
            <a:ext cx="6408712" cy="4338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Терновый венец</a:t>
            </a:r>
            <a:br>
              <a:rPr lang="ru-RU" b="1" i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sz="2700" dirty="0" smtClean="0"/>
              <a:t>Единственная известная ядовитая морская звезда на планете; в Красном море их довольно много. Впрочем, достаточно минимальной осторожности, звезда при всем желании не сможет вас догнать: ее обычная скорость передвижения — около 10 сантиметров в минуту, в экстренных обстоятельствах — до 30.</a:t>
            </a:r>
            <a:endParaRPr lang="ru-RU" dirty="0"/>
          </a:p>
        </p:txBody>
      </p:sp>
      <p:pic>
        <p:nvPicPr>
          <p:cNvPr id="3" name="Рисунок 2" descr="http://www.vokrugsveta.ru/img/cmn/2015/07/24/02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92696"/>
            <a:ext cx="79928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76</Words>
  <Application>Microsoft Office PowerPoint</Application>
  <PresentationFormat>Экран (4:3)</PresentationFormat>
  <Paragraphs>14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Ядовитые обитатели Красного моря</vt:lpstr>
      <vt:lpstr>Ядовитые обитатели Красного моря </vt:lpstr>
      <vt:lpstr>В прозрачных водах Красного моря, на прибрежных рифах, обитает масса разноцветной рыбьей мелочи, поэтому эти места так любят начинающие аквалангисты. Но некоторые крайне привлекательные жители коралловых рифов смертельно опасны</vt:lpstr>
      <vt:lpstr>Рыба-клоун, или оранжевый амфиприон:              Известна своим симбиозом с ядовитыми актиниями, а также тем, что «снималась» в мультфильме «В поисках Немо». Все молодые особи этой рыбы — самцы, однако в течение жизни рыба меняет пол. Стимул для смены пола у самца — гибель его самки. Сам по себе амфиприон не опасен, а вот до его дома-актинии дотрагиваться нельзя ни в коем случае.</vt:lpstr>
      <vt:lpstr> Иглоподушечный морской еж         В Красном море живет множество видов морских ежей, и лучше не иметь дела ни с одним из них. У этого концы коротких красных игл покрыты мельчайшими белыми пузырьками, наполненными ядом.</vt:lpstr>
      <vt:lpstr>Колючий аротрон       Из семейства иглобрюхих. Живет у самого дна, ведет одинокий образ жизни, строго охраняет свою территорию. В Красном море 11 видов иглобрюхов. Их знаменитый родственник, тоже иглобрюх — фугу (Takifugu rubripes), эту рыбу иногда едят в Японии любители пощекотать себе нервы (ее готовят специальным образом, чтобы снизить концентрацию яда). Почти все иглобрюхи ядовиты, их внутренности содержат сильный яд тетродоксин.</vt:lpstr>
      <vt:lpstr>Крылатка, она же рыба-лев        Весит до килограмма. Несмотря на название, летать не умеет. В красивых плавниках, высящихся этаким кустом над телом рыбы, — острые иглы. Укол вызывает сильную боль, дальше могут последовать судороги и перебои в сердцебиении. </vt:lpstr>
      <vt:lpstr>Голубой хирург        Отличительной особенностью рыб-хирургов является острый шип, расположенный у основания хвостового плавника. Голубой хирург (забывчивая рыбка Дори) — еще один герой мультфильма «В поисках Немо». </vt:lpstr>
      <vt:lpstr>Терновый венец        Единственная известная ядовитая морская звезда на планете; в Красном море их довольно много. Впрочем, достаточно минимальной осторожности, звезда при всем желании не сможет вас догнать: ее обычная скорость передвижения — около 10 сантиметров в минуту, в экстренных обстоятельствах — до 30.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Ядовитые обитатели Красного моря </dc:title>
  <dc:creator>Светлана</dc:creator>
  <cp:lastModifiedBy>Светлана</cp:lastModifiedBy>
  <cp:revision>7</cp:revision>
  <dcterms:created xsi:type="dcterms:W3CDTF">2015-08-22T13:13:36Z</dcterms:created>
  <dcterms:modified xsi:type="dcterms:W3CDTF">2015-08-30T13:53:25Z</dcterms:modified>
</cp:coreProperties>
</file>