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01.01.2001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80728"/>
            <a:ext cx="7772400" cy="1470025"/>
          </a:xfrm>
        </p:spPr>
        <p:txBody>
          <a:bodyPr/>
          <a:lstStyle/>
          <a:p>
            <a:r>
              <a:rPr lang="ru-RU" dirty="0" smtClean="0"/>
              <a:t>Восстановление хозяйства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288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14659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1619г. – собрание Земского собора =</a:t>
            </a:r>
            <a:r>
              <a:rPr lang="en-US" sz="2300" dirty="0" smtClean="0"/>
              <a:t>&gt;</a:t>
            </a:r>
            <a:r>
              <a:rPr lang="ru-RU" sz="2300" dirty="0"/>
              <a:t> </a:t>
            </a:r>
            <a:r>
              <a:rPr lang="ru-RU" sz="2300" dirty="0" smtClean="0"/>
              <a:t>налоги военного времени</a:t>
            </a:r>
          </a:p>
          <a:p>
            <a:pPr marL="0" indent="0">
              <a:buNone/>
            </a:pPr>
            <a:r>
              <a:rPr lang="ru-RU" sz="2300" dirty="0" smtClean="0"/>
              <a:t>                                                                        новое налогообложение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                                                                  </a:t>
            </a:r>
            <a:r>
              <a:rPr lang="ru-RU" sz="2000" dirty="0" smtClean="0"/>
              <a:t>(с учетом доходов)</a:t>
            </a:r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dirty="0" smtClean="0"/>
              <a:t>                                              </a:t>
            </a:r>
            <a:r>
              <a:rPr lang="ru-RU" sz="2300" dirty="0" smtClean="0"/>
              <a:t>возвратить всех в </a:t>
            </a:r>
            <a:r>
              <a:rPr lang="ru-RU" sz="2300" dirty="0" err="1" smtClean="0"/>
              <a:t>гос-ное</a:t>
            </a:r>
            <a:r>
              <a:rPr lang="ru-RU" sz="2300" dirty="0" smtClean="0"/>
              <a:t> тягло</a:t>
            </a:r>
          </a:p>
          <a:p>
            <a:pPr marL="0" indent="0">
              <a:buNone/>
            </a:pPr>
            <a:r>
              <a:rPr lang="ru-RU" sz="2000" dirty="0" smtClean="0"/>
              <a:t>Помещики</a:t>
            </a:r>
          </a:p>
          <a:p>
            <a:pPr marL="0" indent="0">
              <a:buNone/>
            </a:pPr>
            <a:r>
              <a:rPr lang="ru-RU" sz="2000" dirty="0" smtClean="0"/>
              <a:t>Вотчинники                                     Рабочие руки</a:t>
            </a:r>
          </a:p>
          <a:p>
            <a:pPr marL="0" indent="0">
              <a:buNone/>
            </a:pPr>
            <a:r>
              <a:rPr lang="ru-RU" sz="2000" dirty="0" smtClean="0"/>
              <a:t>Монастырские </a:t>
            </a:r>
          </a:p>
          <a:p>
            <a:pPr marL="0" indent="0">
              <a:buNone/>
            </a:pPr>
            <a:r>
              <a:rPr lang="ru-RU" sz="2000" dirty="0" smtClean="0"/>
              <a:t>и церковные хоз-ва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 smtClean="0"/>
              <a:t>Государство- налогоплательщики                                          </a:t>
            </a:r>
            <a:endParaRPr lang="ru-RU" sz="20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436096" y="1214659"/>
            <a:ext cx="3024336" cy="4320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220072" y="2060848"/>
            <a:ext cx="18625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авая фигурная скобка 8"/>
          <p:cNvSpPr/>
          <p:nvPr/>
        </p:nvSpPr>
        <p:spPr>
          <a:xfrm>
            <a:off x="2944238" y="3012263"/>
            <a:ext cx="720080" cy="13681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118161" y="3140968"/>
            <a:ext cx="2736304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Закон: все незаконно захваченные земли в Смуту отбирались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62627" y="4365104"/>
            <a:ext cx="3168352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/>
              <a:t>Земельными наделами помещиков обеспечивают строго по службе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2667" y="5661248"/>
            <a:ext cx="280831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Срок сыска беглых крестьян      до 9 и 15 лет</a:t>
            </a:r>
            <a:endParaRPr lang="ru-RU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7098386" y="6003746"/>
            <a:ext cx="72008" cy="252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99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Сельское хоз-во. Скотоводство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1620-1630 гг. частичное восстановление с/х: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                                    запаханы пустоши в центр. уездах 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                                    осваивание росчистей(новых земель) 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                                      трехпольный оборот земель= урожай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Скотоводство:        </a:t>
            </a:r>
          </a:p>
          <a:p>
            <a:pPr marL="0" indent="0">
              <a:buNone/>
            </a:pPr>
            <a:r>
              <a:rPr lang="ru-RU" sz="2300" dirty="0"/>
              <a:t> </a:t>
            </a:r>
            <a:r>
              <a:rPr lang="ru-RU" sz="2300" dirty="0" smtClean="0"/>
              <a:t>          поголовья крупного рогатого скота</a:t>
            </a:r>
          </a:p>
          <a:p>
            <a:pPr marL="0" indent="0">
              <a:buNone/>
            </a:pPr>
            <a:r>
              <a:rPr lang="ru-RU" sz="2300" dirty="0" smtClean="0"/>
              <a:t>           романовские овцы-шерсть </a:t>
            </a:r>
          </a:p>
          <a:p>
            <a:pPr marL="0" indent="0">
              <a:buNone/>
            </a:pPr>
            <a:r>
              <a:rPr lang="ru-RU" sz="2300" dirty="0" smtClean="0"/>
              <a:t>Расширение соледобычи, производство</a:t>
            </a:r>
          </a:p>
          <a:p>
            <a:pPr marL="0" indent="0">
              <a:buNone/>
            </a:pPr>
            <a:r>
              <a:rPr lang="ru-RU" sz="2300" dirty="0"/>
              <a:t>с</a:t>
            </a:r>
            <a:r>
              <a:rPr lang="ru-RU" sz="2300" dirty="0" smtClean="0"/>
              <a:t>мол, дёгтя, древесного угля, пороха.</a:t>
            </a:r>
            <a:endParaRPr lang="ru-RU" sz="23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452320" y="2924944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1079612" y="3797137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92589" y="3989787"/>
            <a:ext cx="2827884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Пушной</a:t>
            </a:r>
            <a:r>
              <a:rPr lang="ru-RU" sz="2000" dirty="0"/>
              <a:t> промысел в Сибири приносил немалые </a:t>
            </a:r>
            <a:r>
              <a:rPr lang="ru-RU" sz="2000" dirty="0" smtClean="0"/>
              <a:t>доходы;</a:t>
            </a:r>
          </a:p>
          <a:p>
            <a:r>
              <a:rPr lang="ru-RU" sz="2000" dirty="0" smtClean="0"/>
              <a:t>Обложение ясаком.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68031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984" y="54868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 smtClean="0"/>
              <a:t>1620-1630 гг. развитие российской промышленности </a:t>
            </a:r>
          </a:p>
          <a:p>
            <a:pPr marL="0" indent="0">
              <a:buNone/>
            </a:pPr>
            <a:r>
              <a:rPr lang="ru-RU" sz="2300" dirty="0" smtClean="0"/>
              <a:t>                                  </a:t>
            </a:r>
          </a:p>
          <a:p>
            <a:pPr marL="0" indent="0" algn="ctr">
              <a:buNone/>
            </a:pPr>
            <a:r>
              <a:rPr lang="ru-RU" sz="2300" dirty="0" smtClean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279473"/>
            <a:ext cx="6054816" cy="5379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5" y="1279474"/>
            <a:ext cx="8409208" cy="5393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2117"/>
            <a:ext cx="8346513" cy="529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65" y="1136507"/>
            <a:ext cx="8409207" cy="5557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46309"/>
            <a:ext cx="3456384" cy="5434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251156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На российских и иностранных предприятиях трудились </a:t>
            </a:r>
            <a:r>
              <a:rPr lang="ru-RU" sz="2400" u="sng" dirty="0" smtClean="0"/>
              <a:t>работные люди</a:t>
            </a:r>
            <a:r>
              <a:rPr lang="ru-RU" sz="2400" dirty="0" smtClean="0"/>
              <a:t>.</a:t>
            </a:r>
          </a:p>
          <a:p>
            <a:pPr marL="0" indent="0">
              <a:buNone/>
            </a:pPr>
            <a:r>
              <a:rPr lang="ru-RU" sz="2400" dirty="0" smtClean="0"/>
              <a:t>Внешняя политика.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  Льготы:  английские и</a:t>
            </a:r>
          </a:p>
          <a:p>
            <a:pPr marL="0" indent="0">
              <a:buNone/>
            </a:pPr>
            <a:r>
              <a:rPr lang="ru-RU" sz="2400" dirty="0" smtClean="0"/>
              <a:t>                    голландские купцы</a:t>
            </a:r>
          </a:p>
          <a:p>
            <a:pPr marL="0" indent="0">
              <a:buNone/>
            </a:pPr>
            <a:r>
              <a:rPr lang="ru-RU" sz="2400" dirty="0" smtClean="0"/>
              <a:t>Михаил отказал англичанам и французам в беспошлинном проезде в Персию.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Торговля разрешалась только в пограничных городах.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2159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173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Восстановление хозяйства</vt:lpstr>
      <vt:lpstr>Слайд 2</vt:lpstr>
      <vt:lpstr>Сельское хоз-во. Скотоводство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Восстановление хозяйства</dc:title>
  <dc:creator>dinara</dc:creator>
  <cp:lastModifiedBy>User</cp:lastModifiedBy>
  <cp:revision>19</cp:revision>
  <dcterms:created xsi:type="dcterms:W3CDTF">2015-01-12T12:29:03Z</dcterms:created>
  <dcterms:modified xsi:type="dcterms:W3CDTF">2000-12-31T21:59:25Z</dcterms:modified>
</cp:coreProperties>
</file>