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1"/>
  </p:notesMasterIdLst>
  <p:sldIdLst>
    <p:sldId id="256" r:id="rId2"/>
    <p:sldId id="257" r:id="rId3"/>
    <p:sldId id="263" r:id="rId4"/>
    <p:sldId id="265" r:id="rId5"/>
    <p:sldId id="264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6649" autoAdjust="0"/>
  </p:normalViewPr>
  <p:slideViewPr>
    <p:cSldViewPr snapToGrid="0">
      <p:cViewPr varScale="1">
        <p:scale>
          <a:sx n="112" d="100"/>
          <a:sy n="112" d="100"/>
        </p:scale>
        <p:origin x="-342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6C98A2-5D4A-43E6-96C6-DD0FB41D94A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8CB462-39D5-4622-966A-6CB8643E7A08}">
      <dgm:prSet phldrT="[Текст]"/>
      <dgm:spPr/>
      <dgm:t>
        <a:bodyPr/>
        <a:lstStyle/>
        <a:p>
          <a:r>
            <a:rPr lang="ru-RU" dirty="0" smtClean="0"/>
            <a:t>Виды плавания</a:t>
          </a:r>
          <a:endParaRPr lang="ru-RU" dirty="0"/>
        </a:p>
      </dgm:t>
    </dgm:pt>
    <dgm:pt modelId="{B0C57138-0955-46C8-A2EF-9F5F9DC28C2A}" type="parTrans" cxnId="{720B8083-2712-4D45-9FE2-262FF79329D3}">
      <dgm:prSet/>
      <dgm:spPr/>
      <dgm:t>
        <a:bodyPr/>
        <a:lstStyle/>
        <a:p>
          <a:endParaRPr lang="ru-RU"/>
        </a:p>
      </dgm:t>
    </dgm:pt>
    <dgm:pt modelId="{70E31047-A8A5-4F2E-ACAA-F100135631AA}" type="sibTrans" cxnId="{720B8083-2712-4D45-9FE2-262FF79329D3}">
      <dgm:prSet/>
      <dgm:spPr/>
      <dgm:t>
        <a:bodyPr/>
        <a:lstStyle/>
        <a:p>
          <a:endParaRPr lang="ru-RU"/>
        </a:p>
      </dgm:t>
    </dgm:pt>
    <dgm:pt modelId="{7735A89D-691B-409E-82B5-3DD5FA4A7E80}">
      <dgm:prSet phldrT="[Текст]" custT="1"/>
      <dgm:spPr/>
      <dgm:t>
        <a:bodyPr/>
        <a:lstStyle/>
        <a:p>
          <a:r>
            <a:rPr lang="ru-RU" sz="1800" dirty="0" smtClean="0"/>
            <a:t>Спортивное</a:t>
          </a:r>
          <a:r>
            <a:rPr lang="ru-RU" sz="800" dirty="0" smtClean="0"/>
            <a:t> </a:t>
          </a:r>
          <a:endParaRPr lang="ru-RU" sz="800" dirty="0"/>
        </a:p>
      </dgm:t>
    </dgm:pt>
    <dgm:pt modelId="{2910F29A-B6D8-4F84-98BD-8D6EF64D3797}" type="parTrans" cxnId="{6A261521-33AB-4323-BAE6-F2447AD464D8}">
      <dgm:prSet/>
      <dgm:spPr/>
      <dgm:t>
        <a:bodyPr/>
        <a:lstStyle/>
        <a:p>
          <a:endParaRPr lang="ru-RU"/>
        </a:p>
      </dgm:t>
    </dgm:pt>
    <dgm:pt modelId="{AA5E7C86-8B7C-4D01-B1A4-92308815FA45}" type="sibTrans" cxnId="{6A261521-33AB-4323-BAE6-F2447AD464D8}">
      <dgm:prSet/>
      <dgm:spPr/>
      <dgm:t>
        <a:bodyPr/>
        <a:lstStyle/>
        <a:p>
          <a:endParaRPr lang="ru-RU"/>
        </a:p>
      </dgm:t>
    </dgm:pt>
    <dgm:pt modelId="{E9AA0222-DDD6-430E-9E9C-7F37CDB8CF8C}">
      <dgm:prSet phldrT="[Текст]" custT="1"/>
      <dgm:spPr/>
      <dgm:t>
        <a:bodyPr/>
        <a:lstStyle/>
        <a:p>
          <a:r>
            <a:rPr lang="ru-RU" sz="1800" dirty="0" smtClean="0"/>
            <a:t>Прикладное</a:t>
          </a:r>
          <a:endParaRPr lang="ru-RU" sz="1800" dirty="0"/>
        </a:p>
      </dgm:t>
    </dgm:pt>
    <dgm:pt modelId="{D1293EDA-8425-4092-94F2-89303040FFD1}" type="parTrans" cxnId="{220AE29E-988C-4DAC-BD48-9AA83590089A}">
      <dgm:prSet/>
      <dgm:spPr/>
      <dgm:t>
        <a:bodyPr/>
        <a:lstStyle/>
        <a:p>
          <a:endParaRPr lang="ru-RU"/>
        </a:p>
      </dgm:t>
    </dgm:pt>
    <dgm:pt modelId="{6571F483-1F23-4565-BD73-397FD8716109}" type="sibTrans" cxnId="{220AE29E-988C-4DAC-BD48-9AA83590089A}">
      <dgm:prSet/>
      <dgm:spPr/>
      <dgm:t>
        <a:bodyPr/>
        <a:lstStyle/>
        <a:p>
          <a:endParaRPr lang="ru-RU"/>
        </a:p>
      </dgm:t>
    </dgm:pt>
    <dgm:pt modelId="{2C84BFE1-FD29-4240-AA61-B500B3B4B41A}">
      <dgm:prSet phldrT="[Текст]" custT="1"/>
      <dgm:spPr/>
      <dgm:t>
        <a:bodyPr/>
        <a:lstStyle/>
        <a:p>
          <a:r>
            <a:rPr lang="ru-RU" sz="1800" dirty="0" err="1" smtClean="0"/>
            <a:t>Подводн</a:t>
          </a:r>
          <a:endParaRPr lang="ru-RU" sz="1800" dirty="0" smtClean="0"/>
        </a:p>
        <a:p>
          <a:r>
            <a:rPr lang="ru-RU" sz="1800" dirty="0" err="1" smtClean="0"/>
            <a:t>ое</a:t>
          </a:r>
          <a:endParaRPr lang="ru-RU" sz="1800" dirty="0"/>
        </a:p>
      </dgm:t>
    </dgm:pt>
    <dgm:pt modelId="{ED0AE2BB-FE68-4337-9ED8-157389E35B7E}" type="parTrans" cxnId="{59BE7771-49A6-47CF-AF28-5645C7362FCE}">
      <dgm:prSet/>
      <dgm:spPr/>
      <dgm:t>
        <a:bodyPr/>
        <a:lstStyle/>
        <a:p>
          <a:endParaRPr lang="ru-RU"/>
        </a:p>
      </dgm:t>
    </dgm:pt>
    <dgm:pt modelId="{C3A97E6E-1BB2-47B1-B1E0-9A7E1A300822}" type="sibTrans" cxnId="{59BE7771-49A6-47CF-AF28-5645C7362FCE}">
      <dgm:prSet/>
      <dgm:spPr/>
      <dgm:t>
        <a:bodyPr/>
        <a:lstStyle/>
        <a:p>
          <a:endParaRPr lang="ru-RU"/>
        </a:p>
      </dgm:t>
    </dgm:pt>
    <dgm:pt modelId="{BBDEEF32-8314-43CA-A07E-10E352EF0E6B}">
      <dgm:prSet phldrT="[Текст]" custT="1"/>
      <dgm:spPr/>
      <dgm:t>
        <a:bodyPr/>
        <a:lstStyle/>
        <a:p>
          <a:r>
            <a:rPr lang="ru-RU" sz="1800" dirty="0" smtClean="0"/>
            <a:t>Оздоровительное</a:t>
          </a:r>
          <a:endParaRPr lang="ru-RU" sz="1800" dirty="0"/>
        </a:p>
      </dgm:t>
    </dgm:pt>
    <dgm:pt modelId="{BA280815-11C3-4869-9615-290FD9DBD219}" type="parTrans" cxnId="{2E5BFB76-1947-4D8F-9D03-7A2AEC67F63D}">
      <dgm:prSet/>
      <dgm:spPr/>
      <dgm:t>
        <a:bodyPr/>
        <a:lstStyle/>
        <a:p>
          <a:endParaRPr lang="ru-RU"/>
        </a:p>
      </dgm:t>
    </dgm:pt>
    <dgm:pt modelId="{0F584477-ABFA-487E-AF3E-D9720003022D}" type="sibTrans" cxnId="{2E5BFB76-1947-4D8F-9D03-7A2AEC67F63D}">
      <dgm:prSet/>
      <dgm:spPr/>
      <dgm:t>
        <a:bodyPr/>
        <a:lstStyle/>
        <a:p>
          <a:endParaRPr lang="ru-RU"/>
        </a:p>
      </dgm:t>
    </dgm:pt>
    <dgm:pt modelId="{EA20A256-141C-497F-84AF-B20072612867}">
      <dgm:prSet custT="1"/>
      <dgm:spPr/>
      <dgm:t>
        <a:bodyPr/>
        <a:lstStyle/>
        <a:p>
          <a:r>
            <a:rPr lang="ru-RU" sz="1800" dirty="0" smtClean="0"/>
            <a:t>Игровое</a:t>
          </a:r>
          <a:endParaRPr lang="ru-RU" sz="1800" dirty="0"/>
        </a:p>
      </dgm:t>
    </dgm:pt>
    <dgm:pt modelId="{15319AEA-B0BE-4384-822E-D851E865B811}" type="parTrans" cxnId="{3209758B-24DC-44C4-AB7D-B2DF1EB0553B}">
      <dgm:prSet/>
      <dgm:spPr/>
      <dgm:t>
        <a:bodyPr/>
        <a:lstStyle/>
        <a:p>
          <a:endParaRPr lang="ru-RU"/>
        </a:p>
      </dgm:t>
    </dgm:pt>
    <dgm:pt modelId="{D6B9B93E-8BCF-414E-AEE2-70F7D31964CB}" type="sibTrans" cxnId="{3209758B-24DC-44C4-AB7D-B2DF1EB0553B}">
      <dgm:prSet/>
      <dgm:spPr/>
      <dgm:t>
        <a:bodyPr/>
        <a:lstStyle/>
        <a:p>
          <a:endParaRPr lang="ru-RU"/>
        </a:p>
      </dgm:t>
    </dgm:pt>
    <dgm:pt modelId="{37BE09D3-C1BE-490A-AEF9-2C2C5F4D7CCE}">
      <dgm:prSet custT="1"/>
      <dgm:spPr/>
      <dgm:t>
        <a:bodyPr/>
        <a:lstStyle/>
        <a:p>
          <a:r>
            <a:rPr lang="ru-RU" sz="1800" dirty="0" smtClean="0"/>
            <a:t>Синхронное</a:t>
          </a:r>
          <a:endParaRPr lang="ru-RU" sz="1800" dirty="0"/>
        </a:p>
      </dgm:t>
    </dgm:pt>
    <dgm:pt modelId="{1C2BD5BC-3CE9-40E9-9E3B-23807FCB6AEA}" type="parTrans" cxnId="{DA0A0EC6-BBE7-4254-8C76-CF35E1161A2B}">
      <dgm:prSet/>
      <dgm:spPr/>
      <dgm:t>
        <a:bodyPr/>
        <a:lstStyle/>
        <a:p>
          <a:endParaRPr lang="ru-RU"/>
        </a:p>
      </dgm:t>
    </dgm:pt>
    <dgm:pt modelId="{057290D2-8873-4AC1-8F49-098BB62E9D74}" type="sibTrans" cxnId="{DA0A0EC6-BBE7-4254-8C76-CF35E1161A2B}">
      <dgm:prSet/>
      <dgm:spPr/>
      <dgm:t>
        <a:bodyPr/>
        <a:lstStyle/>
        <a:p>
          <a:endParaRPr lang="ru-RU"/>
        </a:p>
      </dgm:t>
    </dgm:pt>
    <dgm:pt modelId="{37B251AC-6DDD-495B-8356-C7F24722F157}" type="pres">
      <dgm:prSet presAssocID="{B56C98A2-5D4A-43E6-96C6-DD0FB41D94A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56F7B8-DB96-4715-B259-C0F8976A0EB6}" type="pres">
      <dgm:prSet presAssocID="{F08CB462-39D5-4622-966A-6CB8643E7A08}" presName="centerShape" presStyleLbl="node0" presStyleIdx="0" presStyleCnt="1"/>
      <dgm:spPr/>
      <dgm:t>
        <a:bodyPr/>
        <a:lstStyle/>
        <a:p>
          <a:endParaRPr lang="ru-RU"/>
        </a:p>
      </dgm:t>
    </dgm:pt>
    <dgm:pt modelId="{6BB832C7-1E78-4627-919F-E4F2ACFF3DAD}" type="pres">
      <dgm:prSet presAssocID="{2910F29A-B6D8-4F84-98BD-8D6EF64D3797}" presName="Name9" presStyleLbl="parChTrans1D2" presStyleIdx="0" presStyleCnt="6"/>
      <dgm:spPr/>
      <dgm:t>
        <a:bodyPr/>
        <a:lstStyle/>
        <a:p>
          <a:endParaRPr lang="ru-RU"/>
        </a:p>
      </dgm:t>
    </dgm:pt>
    <dgm:pt modelId="{31D3FED0-2CC2-4030-9780-29441E0057D7}" type="pres">
      <dgm:prSet presAssocID="{2910F29A-B6D8-4F84-98BD-8D6EF64D3797}" presName="connTx" presStyleLbl="parChTrans1D2" presStyleIdx="0" presStyleCnt="6"/>
      <dgm:spPr/>
      <dgm:t>
        <a:bodyPr/>
        <a:lstStyle/>
        <a:p>
          <a:endParaRPr lang="ru-RU"/>
        </a:p>
      </dgm:t>
    </dgm:pt>
    <dgm:pt modelId="{B3D6150F-2A61-4C1F-8842-2FCAB96EF846}" type="pres">
      <dgm:prSet presAssocID="{7735A89D-691B-409E-82B5-3DD5FA4A7E80}" presName="node" presStyleLbl="node1" presStyleIdx="0" presStyleCnt="6" custRadScaleRad="100001" custRadScaleInc="-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D3D13-9963-46FC-B998-9FC73A548C77}" type="pres">
      <dgm:prSet presAssocID="{D1293EDA-8425-4092-94F2-89303040FFD1}" presName="Name9" presStyleLbl="parChTrans1D2" presStyleIdx="1" presStyleCnt="6"/>
      <dgm:spPr/>
      <dgm:t>
        <a:bodyPr/>
        <a:lstStyle/>
        <a:p>
          <a:endParaRPr lang="ru-RU"/>
        </a:p>
      </dgm:t>
    </dgm:pt>
    <dgm:pt modelId="{CD3FE63A-8EC6-4A1F-BD0B-BEA3A2AA6486}" type="pres">
      <dgm:prSet presAssocID="{D1293EDA-8425-4092-94F2-89303040FFD1}" presName="connTx" presStyleLbl="parChTrans1D2" presStyleIdx="1" presStyleCnt="6"/>
      <dgm:spPr/>
      <dgm:t>
        <a:bodyPr/>
        <a:lstStyle/>
        <a:p>
          <a:endParaRPr lang="ru-RU"/>
        </a:p>
      </dgm:t>
    </dgm:pt>
    <dgm:pt modelId="{E2EFB344-4B51-4BFD-B8DA-64159C80071C}" type="pres">
      <dgm:prSet presAssocID="{E9AA0222-DDD6-430E-9E9C-7F37CDB8CF8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A5DD9-5FD8-482A-A2EE-747A16CF5776}" type="pres">
      <dgm:prSet presAssocID="{ED0AE2BB-FE68-4337-9ED8-157389E35B7E}" presName="Name9" presStyleLbl="parChTrans1D2" presStyleIdx="2" presStyleCnt="6"/>
      <dgm:spPr/>
      <dgm:t>
        <a:bodyPr/>
        <a:lstStyle/>
        <a:p>
          <a:endParaRPr lang="ru-RU"/>
        </a:p>
      </dgm:t>
    </dgm:pt>
    <dgm:pt modelId="{B2F2730B-E409-4C68-8A5C-A131EFD54EF7}" type="pres">
      <dgm:prSet presAssocID="{ED0AE2BB-FE68-4337-9ED8-157389E35B7E}" presName="connTx" presStyleLbl="parChTrans1D2" presStyleIdx="2" presStyleCnt="6"/>
      <dgm:spPr/>
      <dgm:t>
        <a:bodyPr/>
        <a:lstStyle/>
        <a:p>
          <a:endParaRPr lang="ru-RU"/>
        </a:p>
      </dgm:t>
    </dgm:pt>
    <dgm:pt modelId="{0E1F4B8E-EC24-430B-AD94-A04C6F86DA2F}" type="pres">
      <dgm:prSet presAssocID="{2C84BFE1-FD29-4240-AA61-B500B3B4B41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C744B-8704-4947-829E-CDA5228F1E47}" type="pres">
      <dgm:prSet presAssocID="{BA280815-11C3-4869-9615-290FD9DBD219}" presName="Name9" presStyleLbl="parChTrans1D2" presStyleIdx="3" presStyleCnt="6"/>
      <dgm:spPr/>
      <dgm:t>
        <a:bodyPr/>
        <a:lstStyle/>
        <a:p>
          <a:endParaRPr lang="ru-RU"/>
        </a:p>
      </dgm:t>
    </dgm:pt>
    <dgm:pt modelId="{7A9BB35F-BBBF-4F24-91DB-0DD805264D6C}" type="pres">
      <dgm:prSet presAssocID="{BA280815-11C3-4869-9615-290FD9DBD219}" presName="connTx" presStyleLbl="parChTrans1D2" presStyleIdx="3" presStyleCnt="6"/>
      <dgm:spPr/>
      <dgm:t>
        <a:bodyPr/>
        <a:lstStyle/>
        <a:p>
          <a:endParaRPr lang="ru-RU"/>
        </a:p>
      </dgm:t>
    </dgm:pt>
    <dgm:pt modelId="{5D054044-346D-4852-BE2B-166EE1B48C1D}" type="pres">
      <dgm:prSet presAssocID="{BBDEEF32-8314-43CA-A07E-10E352EF0E6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47FDC2-F822-4758-840C-A554B1C49938}" type="pres">
      <dgm:prSet presAssocID="{15319AEA-B0BE-4384-822E-D851E865B811}" presName="Name9" presStyleLbl="parChTrans1D2" presStyleIdx="4" presStyleCnt="6"/>
      <dgm:spPr/>
      <dgm:t>
        <a:bodyPr/>
        <a:lstStyle/>
        <a:p>
          <a:endParaRPr lang="ru-RU"/>
        </a:p>
      </dgm:t>
    </dgm:pt>
    <dgm:pt modelId="{FCAC02B5-AB7A-481F-B421-45A928B38267}" type="pres">
      <dgm:prSet presAssocID="{15319AEA-B0BE-4384-822E-D851E865B811}" presName="connTx" presStyleLbl="parChTrans1D2" presStyleIdx="4" presStyleCnt="6"/>
      <dgm:spPr/>
      <dgm:t>
        <a:bodyPr/>
        <a:lstStyle/>
        <a:p>
          <a:endParaRPr lang="ru-RU"/>
        </a:p>
      </dgm:t>
    </dgm:pt>
    <dgm:pt modelId="{01BAB394-647A-4AD4-B624-CE569292CDD7}" type="pres">
      <dgm:prSet presAssocID="{EA20A256-141C-497F-84AF-B2007261286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C495FF-9F68-4D89-9A0E-68D8735DEAEC}" type="pres">
      <dgm:prSet presAssocID="{1C2BD5BC-3CE9-40E9-9E3B-23807FCB6AEA}" presName="Name9" presStyleLbl="parChTrans1D2" presStyleIdx="5" presStyleCnt="6"/>
      <dgm:spPr/>
      <dgm:t>
        <a:bodyPr/>
        <a:lstStyle/>
        <a:p>
          <a:endParaRPr lang="ru-RU"/>
        </a:p>
      </dgm:t>
    </dgm:pt>
    <dgm:pt modelId="{A3C673A6-8B0D-43B3-A4DC-59E520CEA06C}" type="pres">
      <dgm:prSet presAssocID="{1C2BD5BC-3CE9-40E9-9E3B-23807FCB6AEA}" presName="connTx" presStyleLbl="parChTrans1D2" presStyleIdx="5" presStyleCnt="6"/>
      <dgm:spPr/>
      <dgm:t>
        <a:bodyPr/>
        <a:lstStyle/>
        <a:p>
          <a:endParaRPr lang="ru-RU"/>
        </a:p>
      </dgm:t>
    </dgm:pt>
    <dgm:pt modelId="{7A34B40E-14D5-45C8-B996-A748DAE0068E}" type="pres">
      <dgm:prSet presAssocID="{37BE09D3-C1BE-490A-AEF9-2C2C5F4D7CC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7ACC23-9B33-41AC-A7C2-841A520095AB}" type="presOf" srcId="{15319AEA-B0BE-4384-822E-D851E865B811}" destId="{FCAC02B5-AB7A-481F-B421-45A928B38267}" srcOrd="1" destOrd="0" presId="urn:microsoft.com/office/officeart/2005/8/layout/radial1"/>
    <dgm:cxn modelId="{E3BE5C3E-D3E0-4EF5-AB98-E74DEBA49E29}" type="presOf" srcId="{7735A89D-691B-409E-82B5-3DD5FA4A7E80}" destId="{B3D6150F-2A61-4C1F-8842-2FCAB96EF846}" srcOrd="0" destOrd="0" presId="urn:microsoft.com/office/officeart/2005/8/layout/radial1"/>
    <dgm:cxn modelId="{F02EE80C-06DF-4297-A4C3-422E91C09A22}" type="presOf" srcId="{2910F29A-B6D8-4F84-98BD-8D6EF64D3797}" destId="{31D3FED0-2CC2-4030-9780-29441E0057D7}" srcOrd="1" destOrd="0" presId="urn:microsoft.com/office/officeart/2005/8/layout/radial1"/>
    <dgm:cxn modelId="{59BE7771-49A6-47CF-AF28-5645C7362FCE}" srcId="{F08CB462-39D5-4622-966A-6CB8643E7A08}" destId="{2C84BFE1-FD29-4240-AA61-B500B3B4B41A}" srcOrd="2" destOrd="0" parTransId="{ED0AE2BB-FE68-4337-9ED8-157389E35B7E}" sibTransId="{C3A97E6E-1BB2-47B1-B1E0-9A7E1A300822}"/>
    <dgm:cxn modelId="{6A261521-33AB-4323-BAE6-F2447AD464D8}" srcId="{F08CB462-39D5-4622-966A-6CB8643E7A08}" destId="{7735A89D-691B-409E-82B5-3DD5FA4A7E80}" srcOrd="0" destOrd="0" parTransId="{2910F29A-B6D8-4F84-98BD-8D6EF64D3797}" sibTransId="{AA5E7C86-8B7C-4D01-B1A4-92308815FA45}"/>
    <dgm:cxn modelId="{43062D59-3CC8-43EF-BE07-B45A5860570B}" type="presOf" srcId="{2C84BFE1-FD29-4240-AA61-B500B3B4B41A}" destId="{0E1F4B8E-EC24-430B-AD94-A04C6F86DA2F}" srcOrd="0" destOrd="0" presId="urn:microsoft.com/office/officeart/2005/8/layout/radial1"/>
    <dgm:cxn modelId="{5829F713-AB3F-4539-853F-3CD2AA00A757}" type="presOf" srcId="{F08CB462-39D5-4622-966A-6CB8643E7A08}" destId="{BE56F7B8-DB96-4715-B259-C0F8976A0EB6}" srcOrd="0" destOrd="0" presId="urn:microsoft.com/office/officeart/2005/8/layout/radial1"/>
    <dgm:cxn modelId="{DA0A0EC6-BBE7-4254-8C76-CF35E1161A2B}" srcId="{F08CB462-39D5-4622-966A-6CB8643E7A08}" destId="{37BE09D3-C1BE-490A-AEF9-2C2C5F4D7CCE}" srcOrd="5" destOrd="0" parTransId="{1C2BD5BC-3CE9-40E9-9E3B-23807FCB6AEA}" sibTransId="{057290D2-8873-4AC1-8F49-098BB62E9D74}"/>
    <dgm:cxn modelId="{9B8F428F-FCBE-4F77-AAB5-655969AFC48F}" type="presOf" srcId="{D1293EDA-8425-4092-94F2-89303040FFD1}" destId="{9C8D3D13-9963-46FC-B998-9FC73A548C77}" srcOrd="0" destOrd="0" presId="urn:microsoft.com/office/officeart/2005/8/layout/radial1"/>
    <dgm:cxn modelId="{220AE29E-988C-4DAC-BD48-9AA83590089A}" srcId="{F08CB462-39D5-4622-966A-6CB8643E7A08}" destId="{E9AA0222-DDD6-430E-9E9C-7F37CDB8CF8C}" srcOrd="1" destOrd="0" parTransId="{D1293EDA-8425-4092-94F2-89303040FFD1}" sibTransId="{6571F483-1F23-4565-BD73-397FD8716109}"/>
    <dgm:cxn modelId="{2E5BFB76-1947-4D8F-9D03-7A2AEC67F63D}" srcId="{F08CB462-39D5-4622-966A-6CB8643E7A08}" destId="{BBDEEF32-8314-43CA-A07E-10E352EF0E6B}" srcOrd="3" destOrd="0" parTransId="{BA280815-11C3-4869-9615-290FD9DBD219}" sibTransId="{0F584477-ABFA-487E-AF3E-D9720003022D}"/>
    <dgm:cxn modelId="{5FA9A93F-ADD0-4830-89CD-5E88B5C199E8}" type="presOf" srcId="{E9AA0222-DDD6-430E-9E9C-7F37CDB8CF8C}" destId="{E2EFB344-4B51-4BFD-B8DA-64159C80071C}" srcOrd="0" destOrd="0" presId="urn:microsoft.com/office/officeart/2005/8/layout/radial1"/>
    <dgm:cxn modelId="{95FCC183-1328-4BE5-955E-545FB1E3CCDE}" type="presOf" srcId="{B56C98A2-5D4A-43E6-96C6-DD0FB41D94AA}" destId="{37B251AC-6DDD-495B-8356-C7F24722F157}" srcOrd="0" destOrd="0" presId="urn:microsoft.com/office/officeart/2005/8/layout/radial1"/>
    <dgm:cxn modelId="{31C32184-B209-49A6-8B0A-E12EE97FA2F0}" type="presOf" srcId="{37BE09D3-C1BE-490A-AEF9-2C2C5F4D7CCE}" destId="{7A34B40E-14D5-45C8-B996-A748DAE0068E}" srcOrd="0" destOrd="0" presId="urn:microsoft.com/office/officeart/2005/8/layout/radial1"/>
    <dgm:cxn modelId="{FD71FEC0-1EDF-4146-9A37-B889DFB5E30D}" type="presOf" srcId="{ED0AE2BB-FE68-4337-9ED8-157389E35B7E}" destId="{34DA5DD9-5FD8-482A-A2EE-747A16CF5776}" srcOrd="0" destOrd="0" presId="urn:microsoft.com/office/officeart/2005/8/layout/radial1"/>
    <dgm:cxn modelId="{78E9514C-B867-4F31-977E-59A4E55DD2B7}" type="presOf" srcId="{BA280815-11C3-4869-9615-290FD9DBD219}" destId="{3C3C744B-8704-4947-829E-CDA5228F1E47}" srcOrd="0" destOrd="0" presId="urn:microsoft.com/office/officeart/2005/8/layout/radial1"/>
    <dgm:cxn modelId="{2E0D64C2-BC47-4657-997D-C0E905CBBACE}" type="presOf" srcId="{BA280815-11C3-4869-9615-290FD9DBD219}" destId="{7A9BB35F-BBBF-4F24-91DB-0DD805264D6C}" srcOrd="1" destOrd="0" presId="urn:microsoft.com/office/officeart/2005/8/layout/radial1"/>
    <dgm:cxn modelId="{A804ABE7-8A1C-47D4-AE9B-7C7815C6211F}" type="presOf" srcId="{EA20A256-141C-497F-84AF-B20072612867}" destId="{01BAB394-647A-4AD4-B624-CE569292CDD7}" srcOrd="0" destOrd="0" presId="urn:microsoft.com/office/officeart/2005/8/layout/radial1"/>
    <dgm:cxn modelId="{3209758B-24DC-44C4-AB7D-B2DF1EB0553B}" srcId="{F08CB462-39D5-4622-966A-6CB8643E7A08}" destId="{EA20A256-141C-497F-84AF-B20072612867}" srcOrd="4" destOrd="0" parTransId="{15319AEA-B0BE-4384-822E-D851E865B811}" sibTransId="{D6B9B93E-8BCF-414E-AEE2-70F7D31964CB}"/>
    <dgm:cxn modelId="{4F5FE793-E2B7-4D2D-9F2E-F3FFFFE838E1}" type="presOf" srcId="{2910F29A-B6D8-4F84-98BD-8D6EF64D3797}" destId="{6BB832C7-1E78-4627-919F-E4F2ACFF3DAD}" srcOrd="0" destOrd="0" presId="urn:microsoft.com/office/officeart/2005/8/layout/radial1"/>
    <dgm:cxn modelId="{07F5107F-6B5C-4DA5-B9E6-3115ECF5E432}" type="presOf" srcId="{D1293EDA-8425-4092-94F2-89303040FFD1}" destId="{CD3FE63A-8EC6-4A1F-BD0B-BEA3A2AA6486}" srcOrd="1" destOrd="0" presId="urn:microsoft.com/office/officeart/2005/8/layout/radial1"/>
    <dgm:cxn modelId="{55E0CBE7-1F43-4F38-B4BF-F69FFAE8453B}" type="presOf" srcId="{1C2BD5BC-3CE9-40E9-9E3B-23807FCB6AEA}" destId="{08C495FF-9F68-4D89-9A0E-68D8735DEAEC}" srcOrd="0" destOrd="0" presId="urn:microsoft.com/office/officeart/2005/8/layout/radial1"/>
    <dgm:cxn modelId="{720B8083-2712-4D45-9FE2-262FF79329D3}" srcId="{B56C98A2-5D4A-43E6-96C6-DD0FB41D94AA}" destId="{F08CB462-39D5-4622-966A-6CB8643E7A08}" srcOrd="0" destOrd="0" parTransId="{B0C57138-0955-46C8-A2EF-9F5F9DC28C2A}" sibTransId="{70E31047-A8A5-4F2E-ACAA-F100135631AA}"/>
    <dgm:cxn modelId="{33FB9FB3-CCC3-448F-9F9C-61EDF6F969B9}" type="presOf" srcId="{ED0AE2BB-FE68-4337-9ED8-157389E35B7E}" destId="{B2F2730B-E409-4C68-8A5C-A131EFD54EF7}" srcOrd="1" destOrd="0" presId="urn:microsoft.com/office/officeart/2005/8/layout/radial1"/>
    <dgm:cxn modelId="{2BC41D67-AD83-4AAA-94FB-4FB100787646}" type="presOf" srcId="{15319AEA-B0BE-4384-822E-D851E865B811}" destId="{1C47FDC2-F822-4758-840C-A554B1C49938}" srcOrd="0" destOrd="0" presId="urn:microsoft.com/office/officeart/2005/8/layout/radial1"/>
    <dgm:cxn modelId="{B9EB01D5-A39E-4919-8798-CE4FF6BDB310}" type="presOf" srcId="{1C2BD5BC-3CE9-40E9-9E3B-23807FCB6AEA}" destId="{A3C673A6-8B0D-43B3-A4DC-59E520CEA06C}" srcOrd="1" destOrd="0" presId="urn:microsoft.com/office/officeart/2005/8/layout/radial1"/>
    <dgm:cxn modelId="{3ECD3604-C66E-4F90-8E97-E6EF21692604}" type="presOf" srcId="{BBDEEF32-8314-43CA-A07E-10E352EF0E6B}" destId="{5D054044-346D-4852-BE2B-166EE1B48C1D}" srcOrd="0" destOrd="0" presId="urn:microsoft.com/office/officeart/2005/8/layout/radial1"/>
    <dgm:cxn modelId="{4F6010D2-67F6-4BA9-903F-C15AB2C6475A}" type="presParOf" srcId="{37B251AC-6DDD-495B-8356-C7F24722F157}" destId="{BE56F7B8-DB96-4715-B259-C0F8976A0EB6}" srcOrd="0" destOrd="0" presId="urn:microsoft.com/office/officeart/2005/8/layout/radial1"/>
    <dgm:cxn modelId="{3B3BC99E-DE9A-4D0B-8776-9E64311AF3FD}" type="presParOf" srcId="{37B251AC-6DDD-495B-8356-C7F24722F157}" destId="{6BB832C7-1E78-4627-919F-E4F2ACFF3DAD}" srcOrd="1" destOrd="0" presId="urn:microsoft.com/office/officeart/2005/8/layout/radial1"/>
    <dgm:cxn modelId="{E74B81FB-9C2F-4C6C-B0BF-81DA439C4E13}" type="presParOf" srcId="{6BB832C7-1E78-4627-919F-E4F2ACFF3DAD}" destId="{31D3FED0-2CC2-4030-9780-29441E0057D7}" srcOrd="0" destOrd="0" presId="urn:microsoft.com/office/officeart/2005/8/layout/radial1"/>
    <dgm:cxn modelId="{CDC69B4E-E6A1-4097-A95A-D6969662E74B}" type="presParOf" srcId="{37B251AC-6DDD-495B-8356-C7F24722F157}" destId="{B3D6150F-2A61-4C1F-8842-2FCAB96EF846}" srcOrd="2" destOrd="0" presId="urn:microsoft.com/office/officeart/2005/8/layout/radial1"/>
    <dgm:cxn modelId="{0A06B159-D40B-43B8-86B4-C1AE053D16A8}" type="presParOf" srcId="{37B251AC-6DDD-495B-8356-C7F24722F157}" destId="{9C8D3D13-9963-46FC-B998-9FC73A548C77}" srcOrd="3" destOrd="0" presId="urn:microsoft.com/office/officeart/2005/8/layout/radial1"/>
    <dgm:cxn modelId="{D358E5F3-611A-4C02-AE8D-6553FDE4A539}" type="presParOf" srcId="{9C8D3D13-9963-46FC-B998-9FC73A548C77}" destId="{CD3FE63A-8EC6-4A1F-BD0B-BEA3A2AA6486}" srcOrd="0" destOrd="0" presId="urn:microsoft.com/office/officeart/2005/8/layout/radial1"/>
    <dgm:cxn modelId="{C1EA8F81-F049-47CF-9047-2244CBAB6376}" type="presParOf" srcId="{37B251AC-6DDD-495B-8356-C7F24722F157}" destId="{E2EFB344-4B51-4BFD-B8DA-64159C80071C}" srcOrd="4" destOrd="0" presId="urn:microsoft.com/office/officeart/2005/8/layout/radial1"/>
    <dgm:cxn modelId="{68171812-3972-4DAC-974F-421653C05237}" type="presParOf" srcId="{37B251AC-6DDD-495B-8356-C7F24722F157}" destId="{34DA5DD9-5FD8-482A-A2EE-747A16CF5776}" srcOrd="5" destOrd="0" presId="urn:microsoft.com/office/officeart/2005/8/layout/radial1"/>
    <dgm:cxn modelId="{058DA65D-7465-424D-B6F0-5442129080FB}" type="presParOf" srcId="{34DA5DD9-5FD8-482A-A2EE-747A16CF5776}" destId="{B2F2730B-E409-4C68-8A5C-A131EFD54EF7}" srcOrd="0" destOrd="0" presId="urn:microsoft.com/office/officeart/2005/8/layout/radial1"/>
    <dgm:cxn modelId="{7CAA7ABF-5665-42E1-8CB0-0478E03931A5}" type="presParOf" srcId="{37B251AC-6DDD-495B-8356-C7F24722F157}" destId="{0E1F4B8E-EC24-430B-AD94-A04C6F86DA2F}" srcOrd="6" destOrd="0" presId="urn:microsoft.com/office/officeart/2005/8/layout/radial1"/>
    <dgm:cxn modelId="{E58F1384-5207-437C-A78F-907200ADCC3B}" type="presParOf" srcId="{37B251AC-6DDD-495B-8356-C7F24722F157}" destId="{3C3C744B-8704-4947-829E-CDA5228F1E47}" srcOrd="7" destOrd="0" presId="urn:microsoft.com/office/officeart/2005/8/layout/radial1"/>
    <dgm:cxn modelId="{317FB080-45B1-456C-9084-BA223B5E3F3C}" type="presParOf" srcId="{3C3C744B-8704-4947-829E-CDA5228F1E47}" destId="{7A9BB35F-BBBF-4F24-91DB-0DD805264D6C}" srcOrd="0" destOrd="0" presId="urn:microsoft.com/office/officeart/2005/8/layout/radial1"/>
    <dgm:cxn modelId="{7FB98554-546D-4A23-9CA5-A105E5FB5796}" type="presParOf" srcId="{37B251AC-6DDD-495B-8356-C7F24722F157}" destId="{5D054044-346D-4852-BE2B-166EE1B48C1D}" srcOrd="8" destOrd="0" presId="urn:microsoft.com/office/officeart/2005/8/layout/radial1"/>
    <dgm:cxn modelId="{73F1C53D-0BF8-456F-8307-30E19BFA2D49}" type="presParOf" srcId="{37B251AC-6DDD-495B-8356-C7F24722F157}" destId="{1C47FDC2-F822-4758-840C-A554B1C49938}" srcOrd="9" destOrd="0" presId="urn:microsoft.com/office/officeart/2005/8/layout/radial1"/>
    <dgm:cxn modelId="{30A8DB33-4974-4141-B50D-1ED8053AC760}" type="presParOf" srcId="{1C47FDC2-F822-4758-840C-A554B1C49938}" destId="{FCAC02B5-AB7A-481F-B421-45A928B38267}" srcOrd="0" destOrd="0" presId="urn:microsoft.com/office/officeart/2005/8/layout/radial1"/>
    <dgm:cxn modelId="{101A6F8A-6C53-4FE1-8AAD-F5E8701D2D29}" type="presParOf" srcId="{37B251AC-6DDD-495B-8356-C7F24722F157}" destId="{01BAB394-647A-4AD4-B624-CE569292CDD7}" srcOrd="10" destOrd="0" presId="urn:microsoft.com/office/officeart/2005/8/layout/radial1"/>
    <dgm:cxn modelId="{19C0E968-D164-4E69-BD02-3A95473F6C7B}" type="presParOf" srcId="{37B251AC-6DDD-495B-8356-C7F24722F157}" destId="{08C495FF-9F68-4D89-9A0E-68D8735DEAEC}" srcOrd="11" destOrd="0" presId="urn:microsoft.com/office/officeart/2005/8/layout/radial1"/>
    <dgm:cxn modelId="{5973F625-9219-45F2-8254-1C2B8C360B8C}" type="presParOf" srcId="{08C495FF-9F68-4D89-9A0E-68D8735DEAEC}" destId="{A3C673A6-8B0D-43B3-A4DC-59E520CEA06C}" srcOrd="0" destOrd="0" presId="urn:microsoft.com/office/officeart/2005/8/layout/radial1"/>
    <dgm:cxn modelId="{2FB1B204-7201-4718-B4AA-4C6E1C435E1A}" type="presParOf" srcId="{37B251AC-6DDD-495B-8356-C7F24722F157}" destId="{7A34B40E-14D5-45C8-B996-A748DAE0068E}" srcOrd="12" destOrd="0" presId="urn:microsoft.com/office/officeart/2005/8/layout/radial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56F7B8-DB96-4715-B259-C0F8976A0EB6}">
      <dsp:nvSpPr>
        <dsp:cNvPr id="0" name=""/>
        <dsp:cNvSpPr/>
      </dsp:nvSpPr>
      <dsp:spPr>
        <a:xfrm>
          <a:off x="2467437" y="2187518"/>
          <a:ext cx="1661868" cy="16618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Виды плавания</a:t>
          </a:r>
          <a:endParaRPr lang="ru-RU" sz="1900" kern="1200" dirty="0"/>
        </a:p>
      </dsp:txBody>
      <dsp:txXfrm>
        <a:off x="2467437" y="2187518"/>
        <a:ext cx="1661868" cy="1661868"/>
      </dsp:txXfrm>
    </dsp:sp>
    <dsp:sp modelId="{6BB832C7-1E78-4627-919F-E4F2ACFF3DAD}">
      <dsp:nvSpPr>
        <dsp:cNvPr id="0" name=""/>
        <dsp:cNvSpPr/>
      </dsp:nvSpPr>
      <dsp:spPr>
        <a:xfrm rot="16183494">
          <a:off x="3042467" y="1914146"/>
          <a:ext cx="501422" cy="45346"/>
        </a:xfrm>
        <a:custGeom>
          <a:avLst/>
          <a:gdLst/>
          <a:ahLst/>
          <a:cxnLst/>
          <a:rect l="0" t="0" r="0" b="0"/>
          <a:pathLst>
            <a:path>
              <a:moveTo>
                <a:pt x="0" y="22673"/>
              </a:moveTo>
              <a:lnTo>
                <a:pt x="501422" y="2267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183494">
        <a:off x="3280643" y="1924284"/>
        <a:ext cx="25071" cy="25071"/>
      </dsp:txXfrm>
    </dsp:sp>
    <dsp:sp modelId="{B3D6150F-2A61-4C1F-8842-2FCAB96EF846}">
      <dsp:nvSpPr>
        <dsp:cNvPr id="0" name=""/>
        <dsp:cNvSpPr/>
      </dsp:nvSpPr>
      <dsp:spPr>
        <a:xfrm>
          <a:off x="2457050" y="24252"/>
          <a:ext cx="1661868" cy="16618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Спортивное</a:t>
          </a:r>
          <a:r>
            <a:rPr lang="ru-RU" sz="800" kern="1200" dirty="0" smtClean="0"/>
            <a:t> </a:t>
          </a:r>
          <a:endParaRPr lang="ru-RU" sz="800" kern="1200" dirty="0"/>
        </a:p>
      </dsp:txBody>
      <dsp:txXfrm>
        <a:off x="2457050" y="24252"/>
        <a:ext cx="1661868" cy="1661868"/>
      </dsp:txXfrm>
    </dsp:sp>
    <dsp:sp modelId="{9C8D3D13-9963-46FC-B998-9FC73A548C77}">
      <dsp:nvSpPr>
        <dsp:cNvPr id="0" name=""/>
        <dsp:cNvSpPr/>
      </dsp:nvSpPr>
      <dsp:spPr>
        <a:xfrm rot="19800000">
          <a:off x="3984394" y="2454962"/>
          <a:ext cx="501400" cy="45346"/>
        </a:xfrm>
        <a:custGeom>
          <a:avLst/>
          <a:gdLst/>
          <a:ahLst/>
          <a:cxnLst/>
          <a:rect l="0" t="0" r="0" b="0"/>
          <a:pathLst>
            <a:path>
              <a:moveTo>
                <a:pt x="0" y="22673"/>
              </a:moveTo>
              <a:lnTo>
                <a:pt x="501400" y="2267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800000">
        <a:off x="4222560" y="2465100"/>
        <a:ext cx="25070" cy="25070"/>
      </dsp:txXfrm>
    </dsp:sp>
    <dsp:sp modelId="{E2EFB344-4B51-4BFD-B8DA-64159C80071C}">
      <dsp:nvSpPr>
        <dsp:cNvPr id="0" name=""/>
        <dsp:cNvSpPr/>
      </dsp:nvSpPr>
      <dsp:spPr>
        <a:xfrm>
          <a:off x="4340883" y="1105883"/>
          <a:ext cx="1661868" cy="16618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Прикладное</a:t>
          </a:r>
          <a:endParaRPr lang="ru-RU" sz="1800" kern="1200" dirty="0"/>
        </a:p>
      </dsp:txBody>
      <dsp:txXfrm>
        <a:off x="4340883" y="1105883"/>
        <a:ext cx="1661868" cy="1661868"/>
      </dsp:txXfrm>
    </dsp:sp>
    <dsp:sp modelId="{34DA5DD9-5FD8-482A-A2EE-747A16CF5776}">
      <dsp:nvSpPr>
        <dsp:cNvPr id="0" name=""/>
        <dsp:cNvSpPr/>
      </dsp:nvSpPr>
      <dsp:spPr>
        <a:xfrm rot="1800000">
          <a:off x="3984394" y="3536597"/>
          <a:ext cx="501400" cy="45346"/>
        </a:xfrm>
        <a:custGeom>
          <a:avLst/>
          <a:gdLst/>
          <a:ahLst/>
          <a:cxnLst/>
          <a:rect l="0" t="0" r="0" b="0"/>
          <a:pathLst>
            <a:path>
              <a:moveTo>
                <a:pt x="0" y="22673"/>
              </a:moveTo>
              <a:lnTo>
                <a:pt x="501400" y="2267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00000">
        <a:off x="4222560" y="3546735"/>
        <a:ext cx="25070" cy="25070"/>
      </dsp:txXfrm>
    </dsp:sp>
    <dsp:sp modelId="{0E1F4B8E-EC24-430B-AD94-A04C6F86DA2F}">
      <dsp:nvSpPr>
        <dsp:cNvPr id="0" name=""/>
        <dsp:cNvSpPr/>
      </dsp:nvSpPr>
      <dsp:spPr>
        <a:xfrm>
          <a:off x="4340883" y="3269153"/>
          <a:ext cx="1661868" cy="16618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Подводн</a:t>
          </a:r>
          <a:endParaRPr lang="ru-RU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ое</a:t>
          </a:r>
          <a:endParaRPr lang="ru-RU" sz="1800" kern="1200" dirty="0"/>
        </a:p>
      </dsp:txBody>
      <dsp:txXfrm>
        <a:off x="4340883" y="3269153"/>
        <a:ext cx="1661868" cy="1661868"/>
      </dsp:txXfrm>
    </dsp:sp>
    <dsp:sp modelId="{3C3C744B-8704-4947-829E-CDA5228F1E47}">
      <dsp:nvSpPr>
        <dsp:cNvPr id="0" name=""/>
        <dsp:cNvSpPr/>
      </dsp:nvSpPr>
      <dsp:spPr>
        <a:xfrm rot="5400000">
          <a:off x="3047671" y="4077414"/>
          <a:ext cx="501400" cy="45346"/>
        </a:xfrm>
        <a:custGeom>
          <a:avLst/>
          <a:gdLst/>
          <a:ahLst/>
          <a:cxnLst/>
          <a:rect l="0" t="0" r="0" b="0"/>
          <a:pathLst>
            <a:path>
              <a:moveTo>
                <a:pt x="0" y="22673"/>
              </a:moveTo>
              <a:lnTo>
                <a:pt x="501400" y="2267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3285836" y="4087552"/>
        <a:ext cx="25070" cy="25070"/>
      </dsp:txXfrm>
    </dsp:sp>
    <dsp:sp modelId="{5D054044-346D-4852-BE2B-166EE1B48C1D}">
      <dsp:nvSpPr>
        <dsp:cNvPr id="0" name=""/>
        <dsp:cNvSpPr/>
      </dsp:nvSpPr>
      <dsp:spPr>
        <a:xfrm>
          <a:off x="2467437" y="4350788"/>
          <a:ext cx="1661868" cy="16618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Оздоровительное</a:t>
          </a:r>
          <a:endParaRPr lang="ru-RU" sz="1800" kern="1200" dirty="0"/>
        </a:p>
      </dsp:txBody>
      <dsp:txXfrm>
        <a:off x="2467437" y="4350788"/>
        <a:ext cx="1661868" cy="1661868"/>
      </dsp:txXfrm>
    </dsp:sp>
    <dsp:sp modelId="{1C47FDC2-F822-4758-840C-A554B1C49938}">
      <dsp:nvSpPr>
        <dsp:cNvPr id="0" name=""/>
        <dsp:cNvSpPr/>
      </dsp:nvSpPr>
      <dsp:spPr>
        <a:xfrm rot="9000000">
          <a:off x="2110948" y="3536597"/>
          <a:ext cx="501400" cy="45346"/>
        </a:xfrm>
        <a:custGeom>
          <a:avLst/>
          <a:gdLst/>
          <a:ahLst/>
          <a:cxnLst/>
          <a:rect l="0" t="0" r="0" b="0"/>
          <a:pathLst>
            <a:path>
              <a:moveTo>
                <a:pt x="0" y="22673"/>
              </a:moveTo>
              <a:lnTo>
                <a:pt x="501400" y="2267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9000000">
        <a:off x="2349113" y="3546735"/>
        <a:ext cx="25070" cy="25070"/>
      </dsp:txXfrm>
    </dsp:sp>
    <dsp:sp modelId="{01BAB394-647A-4AD4-B624-CE569292CDD7}">
      <dsp:nvSpPr>
        <dsp:cNvPr id="0" name=""/>
        <dsp:cNvSpPr/>
      </dsp:nvSpPr>
      <dsp:spPr>
        <a:xfrm>
          <a:off x="593991" y="3269153"/>
          <a:ext cx="1661868" cy="16618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Игровое</a:t>
          </a:r>
          <a:endParaRPr lang="ru-RU" sz="1800" kern="1200" dirty="0"/>
        </a:p>
      </dsp:txBody>
      <dsp:txXfrm>
        <a:off x="593991" y="3269153"/>
        <a:ext cx="1661868" cy="1661868"/>
      </dsp:txXfrm>
    </dsp:sp>
    <dsp:sp modelId="{08C495FF-9F68-4D89-9A0E-68D8735DEAEC}">
      <dsp:nvSpPr>
        <dsp:cNvPr id="0" name=""/>
        <dsp:cNvSpPr/>
      </dsp:nvSpPr>
      <dsp:spPr>
        <a:xfrm rot="12600000">
          <a:off x="2110948" y="2454962"/>
          <a:ext cx="501400" cy="45346"/>
        </a:xfrm>
        <a:custGeom>
          <a:avLst/>
          <a:gdLst/>
          <a:ahLst/>
          <a:cxnLst/>
          <a:rect l="0" t="0" r="0" b="0"/>
          <a:pathLst>
            <a:path>
              <a:moveTo>
                <a:pt x="0" y="22673"/>
              </a:moveTo>
              <a:lnTo>
                <a:pt x="501400" y="2267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2600000">
        <a:off x="2349113" y="2465100"/>
        <a:ext cx="25070" cy="25070"/>
      </dsp:txXfrm>
    </dsp:sp>
    <dsp:sp modelId="{7A34B40E-14D5-45C8-B996-A748DAE0068E}">
      <dsp:nvSpPr>
        <dsp:cNvPr id="0" name=""/>
        <dsp:cNvSpPr/>
      </dsp:nvSpPr>
      <dsp:spPr>
        <a:xfrm>
          <a:off x="593991" y="1105883"/>
          <a:ext cx="1661868" cy="16618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Синхронное</a:t>
          </a:r>
          <a:endParaRPr lang="ru-RU" sz="1800" kern="1200" dirty="0"/>
        </a:p>
      </dsp:txBody>
      <dsp:txXfrm>
        <a:off x="593991" y="1105883"/>
        <a:ext cx="1661868" cy="16618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00C10-BE5D-4B74-953C-B0E0D40DA90A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6CC16-3999-47A9-894B-94E4208607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9334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6CC16-3999-47A9-894B-94E42086078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7264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6CC16-3999-47A9-894B-94E42086078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8218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F13-53AA-4EE2-9F82-67B49EA3EB2F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1A07-F68C-45E8-9E81-FA46CE5B7AB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547451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 advClick="0" advTm="6000">
        <p:cover/>
      </p:transition>
    </mc:Choice>
    <mc:Fallback>
      <p:transition advClick="0" advTm="6000">
        <p:cov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F13-53AA-4EE2-9F82-67B49EA3EB2F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1A07-F68C-45E8-9E81-FA46CE5B7A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1326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 advClick="0" advTm="6000">
        <p:cover/>
      </p:transition>
    </mc:Choice>
    <mc:Fallback>
      <p:transition advClick="0" advTm="6000">
        <p:cov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F13-53AA-4EE2-9F82-67B49EA3EB2F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1A07-F68C-45E8-9E81-FA46CE5B7A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85450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 advClick="0" advTm="6000">
        <p:cover/>
      </p:transition>
    </mc:Choice>
    <mc:Fallback>
      <p:transition advClick="0" advTm="6000">
        <p:cov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F13-53AA-4EE2-9F82-67B49EA3EB2F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1A07-F68C-45E8-9E81-FA46CE5B7A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2816365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 advClick="0" advTm="6000">
        <p:cover/>
      </p:transition>
    </mc:Choice>
    <mc:Fallback>
      <p:transition advClick="0" advTm="6000">
        <p:cov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F13-53AA-4EE2-9F82-67B49EA3EB2F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1A07-F68C-45E8-9E81-FA46CE5B7A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74346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 advClick="0" advTm="6000">
        <p:cover/>
      </p:transition>
    </mc:Choice>
    <mc:Fallback>
      <p:transition advClick="0" advTm="6000">
        <p:cov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F13-53AA-4EE2-9F82-67B49EA3EB2F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1A07-F68C-45E8-9E81-FA46CE5B7A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0330589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 advClick="0" advTm="6000">
        <p:cover/>
      </p:transition>
    </mc:Choice>
    <mc:Fallback>
      <p:transition advClick="0" advTm="6000">
        <p:cov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F13-53AA-4EE2-9F82-67B49EA3EB2F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1A07-F68C-45E8-9E81-FA46CE5B7A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27865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 advClick="0" advTm="6000">
        <p:cover/>
      </p:transition>
    </mc:Choice>
    <mc:Fallback>
      <p:transition advClick="0" advTm="6000">
        <p:cov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F13-53AA-4EE2-9F82-67B49EA3EB2F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1A07-F68C-45E8-9E81-FA46CE5B7A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65797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 advClick="0" advTm="6000">
        <p:cover/>
      </p:transition>
    </mc:Choice>
    <mc:Fallback>
      <p:transition advClick="0" advTm="6000">
        <p:cov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F13-53AA-4EE2-9F82-67B49EA3EB2F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1A07-F68C-45E8-9E81-FA46CE5B7A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64294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 advClick="0" advTm="6000">
        <p:cover/>
      </p:transition>
    </mc:Choice>
    <mc:Fallback>
      <p:transition advClick="0" advTm="6000">
        <p:cov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F13-53AA-4EE2-9F82-67B49EA3EB2F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1A07-F68C-45E8-9E81-FA46CE5B7A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37749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 advClick="0" advTm="6000">
        <p:cover/>
      </p:transition>
    </mc:Choice>
    <mc:Fallback>
      <p:transition advClick="0" advTm="6000">
        <p:cov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F13-53AA-4EE2-9F82-67B49EA3EB2F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1A07-F68C-45E8-9E81-FA46CE5B7A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29530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 advClick="0" advTm="6000">
        <p:cover/>
      </p:transition>
    </mc:Choice>
    <mc:Fallback>
      <p:transition advClick="0" advTm="6000">
        <p:cov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F13-53AA-4EE2-9F82-67B49EA3EB2F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1A07-F68C-45E8-9E81-FA46CE5B7A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29198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 advClick="0" advTm="6000">
        <p:cover/>
      </p:transition>
    </mc:Choice>
    <mc:Fallback>
      <p:transition advClick="0" advTm="6000">
        <p:cov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F13-53AA-4EE2-9F82-67B49EA3EB2F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1A07-F68C-45E8-9E81-FA46CE5B7A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57988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 advClick="0" advTm="6000">
        <p:cover/>
      </p:transition>
    </mc:Choice>
    <mc:Fallback>
      <p:transition advClick="0" advTm="6000">
        <p:cov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F13-53AA-4EE2-9F82-67B49EA3EB2F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1A07-F68C-45E8-9E81-FA46CE5B7A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15072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 advClick="0" advTm="6000">
        <p:cover/>
      </p:transition>
    </mc:Choice>
    <mc:Fallback>
      <p:transition advClick="0" advTm="6000">
        <p:cov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F13-53AA-4EE2-9F82-67B49EA3EB2F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1A07-F68C-45E8-9E81-FA46CE5B7A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86075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 advClick="0" advTm="6000">
        <p:cover/>
      </p:transition>
    </mc:Choice>
    <mc:Fallback>
      <p:transition advClick="0" advTm="6000">
        <p:cov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F13-53AA-4EE2-9F82-67B49EA3EB2F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1A07-F68C-45E8-9E81-FA46CE5B7A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71309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 advClick="0" advTm="6000">
        <p:cover/>
      </p:transition>
    </mc:Choice>
    <mc:Fallback>
      <p:transition advClick="0" advTm="6000">
        <p:cov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AF13-53AA-4EE2-9F82-67B49EA3EB2F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31A07-F68C-45E8-9E81-FA46CE5B7A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236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250" advClick="0" advTm="6000">
        <p:cover/>
      </p:transition>
    </mc:Choice>
    <mc:Fallback>
      <p:transition advClick="0" advTm="6000">
        <p:cover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EDAF13-53AA-4EE2-9F82-67B49EA3EB2F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1231A07-F68C-45E8-9E81-FA46CE5B7A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72033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mc:AlternateContent xmlns:mc="http://schemas.openxmlformats.org/markup-compatibility/2006">
    <mc:Choice xmlns="" xmlns:p14="http://schemas.microsoft.com/office/powerpoint/2010/main" Requires="p14">
      <p:transition p14:dur="250" advClick="0" advTm="6000">
        <p:cover/>
      </p:transition>
    </mc:Choice>
    <mc:Fallback>
      <p:transition advClick="0" advTm="6000">
        <p:cover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openxmlformats.org/officeDocument/2006/relationships/image" Target="../media/image7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jpe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9.jpeg"/><Relationship Id="rId10" Type="http://schemas.openxmlformats.org/officeDocument/2006/relationships/image" Target="../media/image4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Relationship Id="rId1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9118" y="1324947"/>
            <a:ext cx="8385143" cy="345465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7300" dirty="0" smtClean="0">
                <a:solidFill>
                  <a:schemeClr val="accent1">
                    <a:lumMod val="75000"/>
                  </a:schemeClr>
                </a:solidFill>
              </a:rPr>
              <a:t>«Плавание»</a:t>
            </a:r>
            <a:endParaRPr lang="ru-RU" sz="73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52317" y="4609323"/>
            <a:ext cx="3526972" cy="1847461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sz="4400" dirty="0" smtClean="0"/>
          </a:p>
          <a:p>
            <a:pPr algn="l">
              <a:lnSpc>
                <a:spcPct val="120000"/>
              </a:lnSpc>
            </a:pP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Исполнитель: Медведева С.Г.</a:t>
            </a:r>
          </a:p>
          <a:p>
            <a:pPr algn="l">
              <a:lnSpc>
                <a:spcPct val="120000"/>
              </a:lnSpc>
            </a:pPr>
            <a:r>
              <a:rPr lang="ru-RU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Учитель ГБОУ Гимназии №271</a:t>
            </a:r>
          </a:p>
        </p:txBody>
      </p:sp>
    </p:spTree>
    <p:extLst>
      <p:ext uri="{BB962C8B-B14F-4D97-AF65-F5344CB8AC3E}">
        <p14:creationId xmlns="" xmlns:p14="http://schemas.microsoft.com/office/powerpoint/2010/main" val="3969828464"/>
      </p:ext>
    </p:extLst>
  </p:cSld>
  <p:clrMapOvr>
    <a:masterClrMapping/>
  </p:clrMapOvr>
  <p:transition advClick="0" advTm="4000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7281" y="3991983"/>
            <a:ext cx="8534400" cy="1832948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6600" dirty="0" smtClean="0">
                <a:solidFill>
                  <a:schemeClr val="bg2">
                    <a:lumMod val="50000"/>
                  </a:schemeClr>
                </a:solidFill>
              </a:rPr>
              <a:t>Виды плавания</a:t>
            </a:r>
            <a:endParaRPr lang="ru-RU" sz="66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041" y="481331"/>
            <a:ext cx="6951306" cy="4062677"/>
          </a:xfr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2949597811"/>
      </p:ext>
    </p:extLst>
  </p:cSld>
  <p:clrMapOvr>
    <a:masterClrMapping/>
  </p:clrMapOvr>
  <p:transition advClick="0" advTm="4000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1668422486"/>
              </p:ext>
            </p:extLst>
          </p:nvPr>
        </p:nvGraphicFramePr>
        <p:xfrm>
          <a:off x="2835194" y="214604"/>
          <a:ext cx="6596744" cy="6036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864" y="740520"/>
            <a:ext cx="2567067" cy="167951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96" y="3021369"/>
            <a:ext cx="2657779" cy="176698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865" y="3015538"/>
            <a:ext cx="2567067" cy="177281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80" y="740520"/>
            <a:ext cx="2618895" cy="1750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184" y="5225144"/>
            <a:ext cx="1990725" cy="136061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284" y="5225143"/>
            <a:ext cx="1612900" cy="136061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609" y="5232570"/>
            <a:ext cx="1997919" cy="139984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4" y="5232570"/>
            <a:ext cx="2109010" cy="140345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295430717"/>
      </p:ext>
    </p:extLst>
  </p:cSld>
  <p:clrMapOvr>
    <a:masterClrMapping/>
  </p:clrMapOvr>
  <p:transition advClick="0" advTm="1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27608" y="587829"/>
            <a:ext cx="4344988" cy="3363685"/>
          </a:xfrm>
        </p:spPr>
        <p:txBody>
          <a:bodyPr>
            <a:normAutofit/>
          </a:bodyPr>
          <a:lstStyle/>
          <a:p>
            <a:pPr algn="just"/>
            <a:r>
              <a:rPr lang="ru-RU" sz="3600" dirty="0">
                <a:solidFill>
                  <a:srgbClr val="146194">
                    <a:lumMod val="50000"/>
                  </a:srgbClr>
                </a:solidFill>
              </a:rPr>
              <a:t>Спортивное Плавание  </a:t>
            </a:r>
            <a:r>
              <a:rPr lang="ru-RU" sz="2000" dirty="0">
                <a:solidFill>
                  <a:srgbClr val="146194">
                    <a:lumMod val="75000"/>
                  </a:srgbClr>
                </a:solidFill>
                <a:latin typeface="+mn-lt"/>
                <a:cs typeface="Arial" panose="020B0604020202020204" pitchFamily="34" charset="0"/>
              </a:rPr>
              <a:t>- вид спорта заключающийся в преодолении вплавь за наименьшее время различных дистанций. При этом в подводном положении разрешается проплыть не более 15 метров.</a:t>
            </a:r>
            <a:endParaRPr lang="ru-RU" sz="2000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398" y="1561496"/>
            <a:ext cx="5087949" cy="4128349"/>
          </a:xfrm>
          <a:ln w="19050">
            <a:solidFill>
              <a:schemeClr val="tx1"/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27608" y="4735114"/>
            <a:ext cx="4428964" cy="1669834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cs typeface="Arial" panose="020B0604020202020204" pitchFamily="34" charset="0"/>
              </a:rPr>
              <a:t>СКОРОСТНЫЕ ВИДЫ ПОДВОДНОГО ПЛАВАНИЯ ОТНОСЯТСЯ НЕ К ПЛАВАНИЮ</a:t>
            </a:r>
            <a:r>
              <a:rPr lang="en-US" sz="2000" dirty="0" smtClean="0">
                <a:cs typeface="Arial" panose="020B0604020202020204" pitchFamily="34" charset="0"/>
              </a:rPr>
              <a:t>,</a:t>
            </a:r>
            <a:r>
              <a:rPr lang="ru-RU" sz="2000" dirty="0" smtClean="0">
                <a:cs typeface="Arial" panose="020B0604020202020204" pitchFamily="34" charset="0"/>
              </a:rPr>
              <a:t> А К ПОДВОДНОМУ ПЛАВАНИЮ.</a:t>
            </a:r>
            <a:endParaRPr lang="ru-RU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2985984"/>
      </p:ext>
    </p:extLst>
  </p:cSld>
  <p:clrMapOvr>
    <a:masterClrMapping/>
  </p:clrMapOvr>
  <p:transition advClick="0" advTm="10000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1556" y="858416"/>
            <a:ext cx="545706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Синхронное плавание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– 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совокупность различных комплексов движений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2400" i="1" dirty="0" smtClean="0">
                <a:solidFill>
                  <a:schemeClr val="bg2">
                    <a:lumMod val="75000"/>
                  </a:schemeClr>
                </a:solidFill>
              </a:rPr>
              <a:t>включающих элементы хореографии</a:t>
            </a:r>
            <a:r>
              <a:rPr lang="en-US" sz="2400" i="1" dirty="0" smtClean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ru-RU" sz="2400" i="1" dirty="0" smtClean="0">
                <a:solidFill>
                  <a:schemeClr val="bg2">
                    <a:lumMod val="75000"/>
                  </a:schemeClr>
                </a:solidFill>
              </a:rPr>
              <a:t> акробатические и гимнастические 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комбинации.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806" y="3731208"/>
            <a:ext cx="3731253" cy="250565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907" y="1391156"/>
            <a:ext cx="2619375" cy="174307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56" y="923731"/>
            <a:ext cx="3469218" cy="521153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3754705963"/>
      </p:ext>
    </p:extLst>
  </p:cSld>
  <p:clrMapOvr>
    <a:masterClrMapping/>
  </p:clrMapOvr>
  <p:transition advClick="0" advTm="10000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3130" y="604023"/>
            <a:ext cx="64567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Игровое плавание – 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использование всевозможных подвижных игр в условиях водной среды.</a:t>
            </a:r>
            <a:endParaRPr lang="ru-RU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52" y="240554"/>
            <a:ext cx="4233390" cy="303526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691" y="3476158"/>
            <a:ext cx="5213382" cy="317814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2490665358"/>
      </p:ext>
    </p:extLst>
  </p:cSld>
  <p:clrMapOvr>
    <a:masterClrMapping/>
  </p:clrMapOvr>
  <p:transition advClick="0" advTm="10000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58271" y="1599805"/>
            <a:ext cx="738927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способность человека держаться на воде (то есть обладать навыком плавания) и производить в воде жизненно необходимые действия и мероприятия.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35" y="909287"/>
            <a:ext cx="3416599" cy="258861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935" y="4093790"/>
            <a:ext cx="3416599" cy="252645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217" y="3958324"/>
            <a:ext cx="3796580" cy="252645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4458271" y="680400"/>
            <a:ext cx="7397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Прикладное плавание-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107510"/>
      </p:ext>
    </p:extLst>
  </p:cSld>
  <p:clrMapOvr>
    <a:masterClrMapping/>
  </p:clrMapOvr>
  <p:transition advClick="0" advTm="10000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7053" y="315296"/>
            <a:ext cx="80709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Оздоровительное плавание –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использование особенностей плавательных движений и нахождения тела в воде в лечебных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 профилактических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 гигиенических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 закаливающих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 восстановительных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 тонизирующих и других целях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,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 имеющих оздоровительную  направленность.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710" y="3359374"/>
            <a:ext cx="4609323" cy="308555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68" y="3359374"/>
            <a:ext cx="4329403" cy="308555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3412837028"/>
      </p:ext>
    </p:extLst>
  </p:cSld>
  <p:clrMapOvr>
    <a:masterClrMapping/>
  </p:clrMapOvr>
  <p:transition advClick="0" advTm="10000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6186" y="172215"/>
            <a:ext cx="729654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Подводное плавание – 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способ передвижения под водой. Различают: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chemeClr val="bg2">
                    <a:lumMod val="50000"/>
                  </a:schemeClr>
                </a:solidFill>
              </a:rPr>
              <a:t>ф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</a:rPr>
              <a:t>ридайвинг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–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 погружение и плавание на задержке дыхания.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д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айвинг –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 погружение с помощью специального снаряжения.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п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одводное плавание (вид спорта) 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– вид (группа видов) подводного плавания.</a:t>
            </a:r>
          </a:p>
          <a:p>
            <a:pPr algn="just"/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41" y="4210144"/>
            <a:ext cx="3393232" cy="241505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41" y="2562777"/>
            <a:ext cx="3393232" cy="13716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839" y="4210145"/>
            <a:ext cx="3818587" cy="246169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41" y="172215"/>
            <a:ext cx="3393232" cy="211479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186" y="4210144"/>
            <a:ext cx="2716440" cy="246169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3132799864"/>
      </p:ext>
    </p:extLst>
  </p:cSld>
  <p:clrMapOvr>
    <a:masterClrMapping/>
  </p:clrMapOvr>
  <p:transition advClick="0" advTm="10000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948</TotalTime>
  <Words>193</Words>
  <Application>Microsoft Office PowerPoint</Application>
  <PresentationFormat>Произвольный</PresentationFormat>
  <Paragraphs>28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Сектор</vt:lpstr>
      <vt:lpstr> «Плавание»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Виды плавания</vt:lpstr>
      <vt:lpstr>Слайд 3</vt:lpstr>
      <vt:lpstr>Спортивное Плавание  - вид спорта заключающийся в преодолении вплавь за наименьшее время различных дистанций. При этом в подводном положении разрешается проплыть не более 15 метров.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Выпускная работа по курсу: «Новые информационные технологии в образовательном процессе»  «Плавание»</dc:title>
  <dc:creator>user</dc:creator>
  <cp:lastModifiedBy>yee</cp:lastModifiedBy>
  <cp:revision>84</cp:revision>
  <dcterms:created xsi:type="dcterms:W3CDTF">2014-12-20T18:13:46Z</dcterms:created>
  <dcterms:modified xsi:type="dcterms:W3CDTF">2015-09-21T11:47:43Z</dcterms:modified>
</cp:coreProperties>
</file>