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75" r:id="rId3"/>
    <p:sldId id="257" r:id="rId4"/>
    <p:sldId id="258" r:id="rId5"/>
    <p:sldId id="259" r:id="rId6"/>
    <p:sldId id="260" r:id="rId7"/>
    <p:sldId id="271" r:id="rId8"/>
    <p:sldId id="274" r:id="rId9"/>
    <p:sldId id="268" r:id="rId10"/>
    <p:sldId id="273" r:id="rId11"/>
    <p:sldId id="261" r:id="rId12"/>
    <p:sldId id="270" r:id="rId13"/>
    <p:sldId id="269" r:id="rId14"/>
    <p:sldId id="272" r:id="rId15"/>
    <p:sldId id="262" r:id="rId16"/>
    <p:sldId id="263" r:id="rId17"/>
    <p:sldId id="26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22.08.2015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22.08.2015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22.08.2015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22.08.2015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22.08.2015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22.08.2015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22.08.2015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22.08.2015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22.08.2015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22.08.2015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22.08.2015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22.08.2015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1" y="5052545"/>
            <a:ext cx="3888432" cy="882119"/>
          </a:xfrm>
        </p:spPr>
        <p:txBody>
          <a:bodyPr/>
          <a:lstStyle/>
          <a:p>
            <a:r>
              <a:rPr lang="ru-RU" dirty="0" smtClean="0"/>
              <a:t>УЧИТЕЛЬ ЗИНОВЬЕВА Л.А.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404664"/>
            <a:ext cx="7858875" cy="4520793"/>
          </a:xfrm>
        </p:spPr>
        <p:txBody>
          <a:bodyPr/>
          <a:lstStyle/>
          <a:p>
            <a:r>
              <a:rPr lang="ru-RU" dirty="0" smtClean="0">
                <a:solidFill>
                  <a:schemeClr val="accent6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ПУТЕШЕСТВУЕМ С </a:t>
            </a:r>
            <a:br>
              <a:rPr lang="ru-RU" dirty="0" smtClean="0">
                <a:solidFill>
                  <a:schemeClr val="accent6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dirty="0" smtClean="0">
                <a:solidFill>
                  <a:schemeClr val="accent6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ТЕОРЕМОЙ ПИФАГОРА</a:t>
            </a:r>
            <a:endParaRPr lang="ru-RU" dirty="0">
              <a:solidFill>
                <a:schemeClr val="accent6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pic>
        <p:nvPicPr>
          <p:cNvPr id="4" name="Picture 72" descr="мальчик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04300" y="3140968"/>
            <a:ext cx="3519661" cy="3426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10158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18724"/>
            <a:ext cx="8136904" cy="4010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56629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260648"/>
            <a:ext cx="6400800" cy="1080120"/>
          </a:xfrm>
        </p:spPr>
        <p:txBody>
          <a:bodyPr/>
          <a:lstStyle/>
          <a:p>
            <a:r>
              <a:rPr lang="ru-RU" altLang="ru-RU" sz="3200" b="1" dirty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Задача индийского математика </a:t>
            </a:r>
            <a:br>
              <a:rPr lang="ru-RU" altLang="ru-RU" sz="3200" b="1" dirty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altLang="ru-RU" sz="3200" b="1" dirty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XII века </a:t>
            </a:r>
            <a:r>
              <a:rPr lang="ru-RU" altLang="ru-RU" sz="3200" b="1" dirty="0" err="1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Бхаскары</a:t>
            </a:r>
            <a:endParaRPr lang="ru-RU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" name="Picture 4" descr="Рисунок19_resiz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0" t="354" r="986" b="749"/>
          <a:stretch>
            <a:fillRect/>
          </a:stretch>
        </p:blipFill>
        <p:spPr bwMode="auto">
          <a:xfrm>
            <a:off x="2464544" y="1340768"/>
            <a:ext cx="4843760" cy="513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862384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altLang="ru-RU" sz="3200" b="1" dirty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Задача из китайской </a:t>
            </a:r>
            <a:br>
              <a:rPr lang="ru-RU" altLang="ru-RU" sz="3200" b="1" dirty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altLang="ru-RU" sz="3200" b="1" dirty="0">
                <a:solidFill>
                  <a:schemeClr val="bg2">
                    <a:lumMod val="50000"/>
                  </a:schemeClr>
                </a:solidFill>
              </a:rPr>
              <a:t>«</a:t>
            </a:r>
            <a:r>
              <a:rPr lang="ru-RU" altLang="ru-RU" sz="3200" b="1" dirty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Математики в девяти книгах</a:t>
            </a:r>
            <a:r>
              <a:rPr lang="ru-RU" altLang="ru-RU" sz="3200" b="1" dirty="0">
                <a:solidFill>
                  <a:schemeClr val="bg2">
                    <a:lumMod val="50000"/>
                  </a:schemeClr>
                </a:solidFill>
              </a:rPr>
              <a:t>»</a:t>
            </a:r>
            <a:endParaRPr lang="ru-RU" sz="32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" name="Picture 4" descr="Рисунок20_resize"/>
          <p:cNvPicPr>
            <a:picLocks noChangeAspect="1" noChangeArrowheads="1"/>
          </p:cNvPicPr>
          <p:nvPr/>
        </p:nvPicPr>
        <p:blipFill>
          <a:blip r:embed="rId2" cstate="print">
            <a:lum contrast="1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70"/>
          <a:stretch>
            <a:fillRect/>
          </a:stretch>
        </p:blipFill>
        <p:spPr bwMode="auto">
          <a:xfrm>
            <a:off x="1403648" y="1864279"/>
            <a:ext cx="6264696" cy="4157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12175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User\Desktop\snap0043a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548680"/>
            <a:ext cx="4896543" cy="5688631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xmlns="" val="4094142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5760640" cy="93610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988840"/>
            <a:ext cx="6400800" cy="2907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295752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6300" y="395288"/>
            <a:ext cx="7391400" cy="606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89490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400" y="371475"/>
            <a:ext cx="7315200" cy="611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330360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245424" cy="1689368"/>
          </a:xfrm>
        </p:spPr>
        <p:txBody>
          <a:bodyPr>
            <a:noAutofit/>
          </a:bodyPr>
          <a:lstStyle/>
          <a:p>
            <a:pPr algn="ctr"/>
            <a:r>
              <a:rPr lang="ru-RU" sz="3600" b="1" kern="10" dirty="0">
                <a:gradFill rotWithShape="1">
                  <a:gsLst>
                    <a:gs pos="0">
                      <a:srgbClr val="0099CC"/>
                    </a:gs>
                    <a:gs pos="50000">
                      <a:srgbClr val="00475E"/>
                    </a:gs>
                    <a:gs pos="100000">
                      <a:srgbClr val="0099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ВСЕМ ДАЛЬНЕЙШИХ</a:t>
            </a:r>
          </a:p>
          <a:p>
            <a:pPr marL="45720" indent="0" algn="ctr">
              <a:buNone/>
            </a:pPr>
            <a:r>
              <a:rPr lang="ru-RU" sz="3600" b="1" kern="10" dirty="0">
                <a:gradFill rotWithShape="1">
                  <a:gsLst>
                    <a:gs pos="0">
                      <a:srgbClr val="0099CC"/>
                    </a:gs>
                    <a:gs pos="50000">
                      <a:srgbClr val="00475E"/>
                    </a:gs>
                    <a:gs pos="100000">
                      <a:srgbClr val="0099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ТВОРЧЕСКИХ УСПЕХОВ</a:t>
            </a: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819250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400" dirty="0" smtClean="0"/>
              <a:t>АВ</a:t>
            </a:r>
            <a:r>
              <a:rPr lang="ru-RU" sz="4400" baseline="30000" dirty="0" smtClean="0"/>
              <a:t>2 </a:t>
            </a:r>
            <a:r>
              <a:rPr lang="ru-RU" sz="4400" dirty="0"/>
              <a:t>+ </a:t>
            </a:r>
            <a:r>
              <a:rPr lang="ru-RU" sz="4400" dirty="0" smtClean="0"/>
              <a:t>С</a:t>
            </a:r>
            <a:r>
              <a:rPr lang="en-US" sz="4400" dirty="0" smtClean="0"/>
              <a:t>B</a:t>
            </a:r>
            <a:r>
              <a:rPr lang="ru-RU" sz="4400" baseline="30000" dirty="0" smtClean="0"/>
              <a:t>2 </a:t>
            </a:r>
            <a:r>
              <a:rPr lang="ru-RU" sz="4400" dirty="0"/>
              <a:t>= </a:t>
            </a:r>
            <a:r>
              <a:rPr lang="en-US" sz="4400" dirty="0" smtClean="0"/>
              <a:t>AC</a:t>
            </a:r>
            <a:r>
              <a:rPr lang="ru-RU" sz="4400" baseline="30000" dirty="0" smtClean="0"/>
              <a:t>2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692696"/>
            <a:ext cx="4869160" cy="3148587"/>
          </a:xfrm>
        </p:spPr>
      </p:pic>
    </p:spTree>
    <p:extLst>
      <p:ext uri="{BB962C8B-B14F-4D97-AF65-F5344CB8AC3E}">
        <p14:creationId xmlns:p14="http://schemas.microsoft.com/office/powerpoint/2010/main" xmlns="" val="458227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lvl="3"/>
            <a:r>
              <a:rPr lang="ru-RU" sz="3600" dirty="0" smtClean="0"/>
              <a:t>РАЗМИНКА</a:t>
            </a:r>
            <a:endParaRPr lang="ru-RU" sz="36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844823"/>
            <a:ext cx="5189587" cy="4610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3365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0" y="4293096"/>
            <a:ext cx="4608512" cy="792088"/>
          </a:xfrm>
        </p:spPr>
        <p:txBody>
          <a:bodyPr>
            <a:scene3d>
              <a:camera prst="orthographicFront">
                <a:rot lat="0" lon="21299999" rev="0"/>
              </a:camera>
              <a:lightRig rig="threePt" dir="t"/>
            </a:scene3d>
          </a:bodyPr>
          <a:lstStyle/>
          <a:p>
            <a:r>
              <a:rPr lang="ru-RU" sz="4800" dirty="0"/>
              <a:t>Х</a:t>
            </a:r>
            <a:r>
              <a:rPr lang="ru-RU" sz="4800" baseline="30000" dirty="0"/>
              <a:t>2 </a:t>
            </a:r>
            <a:r>
              <a:rPr lang="ru-RU" sz="4800" dirty="0"/>
              <a:t>+ 4</a:t>
            </a:r>
            <a:r>
              <a:rPr lang="ru-RU" sz="4800" baseline="30000" dirty="0"/>
              <a:t>2 </a:t>
            </a:r>
            <a:r>
              <a:rPr lang="ru-RU" sz="4800" dirty="0"/>
              <a:t>= 13</a:t>
            </a:r>
            <a:r>
              <a:rPr lang="ru-RU" sz="4800" baseline="30000" dirty="0"/>
              <a:t>2</a:t>
            </a:r>
            <a:br>
              <a:rPr lang="ru-RU" sz="4800" baseline="30000" dirty="0"/>
            </a:b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716016" y="4941168"/>
            <a:ext cx="4104456" cy="1512168"/>
          </a:xfrm>
        </p:spPr>
        <p:txBody>
          <a:bodyPr>
            <a:noAutofit/>
          </a:bodyPr>
          <a:lstStyle/>
          <a:p>
            <a:r>
              <a:rPr lang="ru-RU" sz="4400" dirty="0" smtClean="0"/>
              <a:t>Х</a:t>
            </a:r>
            <a:r>
              <a:rPr lang="ru-RU" sz="4400" baseline="30000" dirty="0" smtClean="0"/>
              <a:t>2 </a:t>
            </a:r>
            <a:r>
              <a:rPr lang="ru-RU" sz="4400" dirty="0"/>
              <a:t>= 13</a:t>
            </a:r>
            <a:r>
              <a:rPr lang="ru-RU" sz="4400" baseline="30000" dirty="0"/>
              <a:t>2 </a:t>
            </a:r>
            <a:r>
              <a:rPr lang="ru-RU" sz="4400" dirty="0"/>
              <a:t>- 4</a:t>
            </a:r>
            <a:r>
              <a:rPr lang="ru-RU" sz="4400" baseline="30000" dirty="0"/>
              <a:t>2</a:t>
            </a:r>
            <a:r>
              <a:rPr lang="ru-RU" sz="4400" dirty="0"/>
              <a:t/>
            </a:r>
            <a:br>
              <a:rPr lang="ru-RU" sz="4400" dirty="0"/>
            </a:br>
            <a:r>
              <a:rPr lang="ru-RU" sz="4400" dirty="0" smtClean="0"/>
              <a:t> Х</a:t>
            </a:r>
            <a:r>
              <a:rPr lang="ru-RU" sz="4400" baseline="30000" dirty="0" smtClean="0"/>
              <a:t>2 </a:t>
            </a:r>
            <a:r>
              <a:rPr lang="ru-RU" sz="4400" dirty="0"/>
              <a:t>= 153</a:t>
            </a:r>
            <a:endParaRPr lang="ru-RU" sz="44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404664"/>
            <a:ext cx="4821439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2959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793136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43608" y="764704"/>
            <a:ext cx="6143615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65473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75656" y="692696"/>
            <a:ext cx="6696744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99895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4828" y="2204864"/>
            <a:ext cx="7100398" cy="4470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0501" y="620688"/>
            <a:ext cx="3894979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5172" y="1412776"/>
            <a:ext cx="2142238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0451" y="1412777"/>
            <a:ext cx="1512168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79235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83125" y="731838"/>
            <a:ext cx="7537347" cy="5361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51298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969288"/>
          </a:xfrm>
        </p:spPr>
        <p:txBody>
          <a:bodyPr>
            <a:normAutofit fontScale="85000" lnSpcReduction="20000"/>
          </a:bodyPr>
          <a:lstStyle/>
          <a:p>
            <a:r>
              <a:rPr lang="ru-RU" altLang="ru-RU" sz="3200" b="1" dirty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Задача из учебника </a:t>
            </a:r>
            <a:r>
              <a:rPr lang="ru-RU" altLang="ru-RU" sz="3200" b="1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«</a:t>
            </a:r>
            <a:r>
              <a:rPr lang="ru-RU" altLang="ru-RU" sz="3200" b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Арифметика </a:t>
            </a:r>
            <a:r>
              <a:rPr lang="ru-RU" altLang="ru-RU" sz="3200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»</a:t>
            </a:r>
            <a:r>
              <a:rPr lang="ru-RU" altLang="ru-RU" sz="3200" b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                                             </a:t>
            </a:r>
            <a:endParaRPr lang="ru-RU" altLang="ru-RU" sz="3200" b="1" dirty="0">
              <a:solidFill>
                <a:schemeClr val="accent3">
                  <a:lumMod val="50000"/>
                </a:schemeClr>
              </a:solidFill>
              <a:latin typeface="Monotype Corsiva" pitchFamily="66" charset="0"/>
            </a:endParaRPr>
          </a:p>
          <a:p>
            <a:pPr marL="45720" indent="0">
              <a:buNone/>
            </a:pPr>
            <a:r>
              <a:rPr lang="ru-RU" altLang="ru-RU" sz="3200" b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Леонтия </a:t>
            </a:r>
            <a:r>
              <a:rPr lang="ru-RU" altLang="ru-RU" sz="3200" b="1" dirty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Магницкого</a:t>
            </a:r>
            <a:r>
              <a:rPr lang="ru-RU" altLang="ru-RU" sz="3200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 </a:t>
            </a:r>
          </a:p>
          <a:p>
            <a:endParaRPr lang="ru-RU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5" y="1772816"/>
            <a:ext cx="5223648" cy="4608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78895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327</TotalTime>
  <Words>45</Words>
  <Application>Microsoft Office PowerPoint</Application>
  <PresentationFormat>Экран (4:3)</PresentationFormat>
  <Paragraphs>13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Воздушный поток</vt:lpstr>
      <vt:lpstr>ПУТЕШЕСТВУЕМ С  ТЕОРЕМОЙ ПИФАГОРА</vt:lpstr>
      <vt:lpstr>АВ2 + СB2 = AC2</vt:lpstr>
      <vt:lpstr>Слайд 3</vt:lpstr>
      <vt:lpstr>Х2 + 42 = 132 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СПАСИБО!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liudmila zinovieva</dc:creator>
  <cp:lastModifiedBy>Людмила Зиновьева</cp:lastModifiedBy>
  <cp:revision>21</cp:revision>
  <dcterms:created xsi:type="dcterms:W3CDTF">2014-11-06T13:53:35Z</dcterms:created>
  <dcterms:modified xsi:type="dcterms:W3CDTF">2015-08-22T15:50:08Z</dcterms:modified>
</cp:coreProperties>
</file>