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8" r:id="rId11"/>
    <p:sldId id="264" r:id="rId12"/>
    <p:sldId id="269" r:id="rId13"/>
    <p:sldId id="266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25CD-DA30-4D92-B53E-7ECF5E01960B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18554-F1AD-4863-A66B-18781864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47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8554-F1AD-4863-A66B-18781864516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44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EAB603-5A6B-4891-A0DB-ED27D9D8C767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5FA00F-5DE4-46A2-9B7B-A22EF08D7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Мой родной край: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Нижегородская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область.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Составила: учитель географии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Чибисова Валентина Евгеньевна</a:t>
            </a:r>
            <a:r>
              <a:rPr lang="ru-RU" sz="6000" b="1" dirty="0" smtClean="0">
                <a:solidFill>
                  <a:srgbClr val="0070C0"/>
                </a:solidFill>
              </a:rPr>
              <a:t/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492896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Ответ: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Большая часть таежных лесов в Нижегородской области уничтожены, их место занимают лиственные породы.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3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pPr lvl="0"/>
            <a:endParaRPr lang="ru-RU" dirty="0" smtClean="0"/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Вопрос:</a:t>
            </a:r>
            <a:endParaRPr lang="ru-RU" sz="48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ru-RU" sz="4800" b="1" dirty="0" smtClean="0"/>
              <a:t>Какие </a:t>
            </a:r>
            <a:r>
              <a:rPr lang="ru-RU" sz="4800" b="1" dirty="0"/>
              <a:t>охраняемые природные территории есть в Нижегородской области?</a:t>
            </a:r>
          </a:p>
          <a:p>
            <a:pPr algn="ctr"/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19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Ответ: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Заповедник «Керженский»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Памятники природы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9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409876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Вопрос:</a:t>
            </a:r>
          </a:p>
          <a:p>
            <a:pPr marL="0" lvl="0" indent="0" algn="ctr">
              <a:buNone/>
            </a:pPr>
            <a:r>
              <a:rPr lang="ru-RU" sz="4800" b="1" dirty="0" smtClean="0"/>
              <a:t>Какое </a:t>
            </a:r>
            <a:r>
              <a:rPr lang="ru-RU" sz="4800" b="1" dirty="0"/>
              <a:t>население: городское или сельское – преобладает в Нижегородской области?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96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Ответ: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Городское население значительно преобладает над сельским.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Городов в регионе – 28,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поселков городского типа – 70.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8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14422"/>
            <a:ext cx="7408333" cy="491174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По горизонтали: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Река нижегородского Заволжья, заселенная в свое время старообрядцами.</a:t>
            </a:r>
          </a:p>
          <a:p>
            <a:pPr marL="0" lvl="0" indent="0">
              <a:buNone/>
            </a:pPr>
            <a:r>
              <a:rPr lang="ru-RU" dirty="0"/>
              <a:t>Самая крупная река Нижегородской области.</a:t>
            </a:r>
          </a:p>
          <a:p>
            <a:pPr marL="0" lvl="0" indent="0">
              <a:buNone/>
            </a:pPr>
            <a:r>
              <a:rPr lang="ru-RU" dirty="0"/>
              <a:t>Самый крупный правый приток Волги.</a:t>
            </a:r>
          </a:p>
          <a:p>
            <a:pPr marL="0" lvl="0" indent="0">
              <a:buNone/>
            </a:pPr>
            <a:r>
              <a:rPr lang="ru-RU" dirty="0"/>
              <a:t>Самая извилистая река Нижегородской области.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            </a:t>
            </a:r>
            <a:r>
              <a:rPr lang="ru-RU" b="1" dirty="0"/>
              <a:t>По вертикали: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Самая многоводная река нижегородского Заволжья.</a:t>
            </a:r>
          </a:p>
          <a:p>
            <a:pPr marL="0" lvl="0" indent="0">
              <a:buNone/>
            </a:pPr>
            <a:r>
              <a:rPr lang="ru-RU" dirty="0"/>
              <a:t>Река с мужским именем в нижегородском Правобережье.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mtClean="0"/>
              <a:t>Составьте кроссворд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51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Викторина по Нижегородской области.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9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0200"/>
            <a:ext cx="8568952" cy="3845024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Вопрос:</a:t>
            </a:r>
            <a:r>
              <a:rPr lang="ru-RU" sz="5300" dirty="0"/>
              <a:t/>
            </a:r>
            <a:br>
              <a:rPr lang="ru-RU" sz="5300" dirty="0"/>
            </a:br>
            <a:r>
              <a:rPr lang="ru-RU" sz="5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5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крупной равнине располагается Нижегородская область?</a:t>
            </a:r>
            <a:br>
              <a:rPr lang="ru-RU" sz="5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53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08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7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Ответ: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Восточно - Европейская равнина.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(Русская равнина)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9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9685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Вопрос:</a:t>
            </a:r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Как </a:t>
            </a:r>
            <a:r>
              <a:rPr lang="ru-RU" sz="4800" b="1" dirty="0">
                <a:solidFill>
                  <a:srgbClr val="0070C0"/>
                </a:solidFill>
              </a:rPr>
              <a:t>называется район, расположенный на северо-востоке области, граничащий с республикой Марий-Эл?</a:t>
            </a:r>
          </a:p>
          <a:p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2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408333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Ответ</a:t>
            </a:r>
            <a:r>
              <a:rPr lang="ru-RU" sz="4800" b="1" dirty="0">
                <a:solidFill>
                  <a:srgbClr val="0070C0"/>
                </a:solidFill>
              </a:rPr>
              <a:t>: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Воскресенский район.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8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Вопрос: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Какими </a:t>
            </a:r>
            <a:r>
              <a:rPr lang="ru-RU" sz="4800" b="1" dirty="0">
                <a:solidFill>
                  <a:srgbClr val="0070C0"/>
                </a:solidFill>
              </a:rPr>
              <a:t>полезными ископаемыми богата Нижегородская </a:t>
            </a:r>
            <a:r>
              <a:rPr lang="ru-RU" sz="4800" b="1" dirty="0" smtClean="0">
                <a:solidFill>
                  <a:srgbClr val="0070C0"/>
                </a:solidFill>
              </a:rPr>
              <a:t>область?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2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Ответ: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Граниты, гнейсы, кварциты</a:t>
            </a:r>
            <a:r>
              <a:rPr lang="ru-RU" sz="4800" b="1" dirty="0">
                <a:solidFill>
                  <a:srgbClr val="0070C0"/>
                </a:solidFill>
              </a:rPr>
              <a:t>.</a:t>
            </a:r>
            <a:r>
              <a:rPr lang="ru-RU" sz="4800" b="1" dirty="0" smtClean="0">
                <a:solidFill>
                  <a:srgbClr val="0070C0"/>
                </a:solidFill>
              </a:rPr>
              <a:t> Строительные материалы – </a:t>
            </a:r>
            <a:r>
              <a:rPr lang="ru-RU" sz="4800" b="1" dirty="0" smtClean="0">
                <a:solidFill>
                  <a:srgbClr val="FF0000"/>
                </a:solidFill>
              </a:rPr>
              <a:t>кирпичные глины и суглинки, пески и гипсы, керамзитовые глины и строительный камень.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Органическое удобрение – </a:t>
            </a:r>
            <a:r>
              <a:rPr lang="ru-RU" sz="4800" b="1" dirty="0" smtClean="0">
                <a:solidFill>
                  <a:srgbClr val="FF0000"/>
                </a:solidFill>
              </a:rPr>
              <a:t>торф.</a:t>
            </a:r>
            <a:r>
              <a:rPr lang="ru-RU" sz="4800" b="1" dirty="0" smtClean="0">
                <a:solidFill>
                  <a:srgbClr val="0070C0"/>
                </a:solidFill>
              </a:rPr>
              <a:t> Значительные запасы </a:t>
            </a:r>
            <a:r>
              <a:rPr lang="ru-RU" sz="4800" b="1" dirty="0" smtClean="0">
                <a:solidFill>
                  <a:srgbClr val="FF0000"/>
                </a:solidFill>
              </a:rPr>
              <a:t>минеральных вод, лечебных грязей.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Встречаются – </a:t>
            </a:r>
            <a:r>
              <a:rPr lang="ru-RU" sz="4800" b="1" dirty="0" smtClean="0">
                <a:solidFill>
                  <a:srgbClr val="FF0000"/>
                </a:solidFill>
              </a:rPr>
              <a:t>каменная соль, стекольные пески, титановые и циркониевые минералы.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7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pPr marL="0" indent="0" algn="ctr">
              <a:buNone/>
            </a:pPr>
            <a:endParaRPr lang="ru-RU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Вопрос</a:t>
            </a:r>
            <a:r>
              <a:rPr lang="ru-RU" sz="4800" b="1" dirty="0">
                <a:solidFill>
                  <a:srgbClr val="FF0000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ru-RU" sz="4800" b="1" dirty="0"/>
              <a:t>Что происходит с таежными лесами Нижегородской области?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14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</TotalTime>
  <Words>214</Words>
  <Application>Microsoft Office PowerPoint</Application>
  <PresentationFormat>Экран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   Мой родной край:  Нижегородская  область.     Составила: учитель географии  Чибисова Валентина Евгеньевна   </vt:lpstr>
      <vt:lpstr>Викторина по Нижегородской области.</vt:lpstr>
      <vt:lpstr>       Вопрос: На какой крупной равнине располагается Нижегородская область?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Составьте кроссворд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Нижегородской области.</dc:title>
  <dc:creator>виктор</dc:creator>
  <cp:lastModifiedBy>User</cp:lastModifiedBy>
  <cp:revision>10</cp:revision>
  <dcterms:created xsi:type="dcterms:W3CDTF">2014-08-29T05:33:32Z</dcterms:created>
  <dcterms:modified xsi:type="dcterms:W3CDTF">2015-09-14T19:37:33Z</dcterms:modified>
</cp:coreProperties>
</file>