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0"/>
  </p:notesMasterIdLst>
  <p:sldIdLst>
    <p:sldId id="291" r:id="rId2"/>
    <p:sldId id="290" r:id="rId3"/>
    <p:sldId id="267" r:id="rId4"/>
    <p:sldId id="268" r:id="rId5"/>
    <p:sldId id="274" r:id="rId6"/>
    <p:sldId id="269" r:id="rId7"/>
    <p:sldId id="273" r:id="rId8"/>
    <p:sldId id="270" r:id="rId9"/>
    <p:sldId id="271" r:id="rId10"/>
    <p:sldId id="275" r:id="rId11"/>
    <p:sldId id="276" r:id="rId12"/>
    <p:sldId id="277" r:id="rId13"/>
    <p:sldId id="278" r:id="rId14"/>
    <p:sldId id="285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3DFE6-363B-45E1-B782-95EC3466C0E7}" type="doc">
      <dgm:prSet loTypeId="urn:microsoft.com/office/officeart/2005/8/layout/pList2" loCatId="list" qsTypeId="urn:microsoft.com/office/officeart/2005/8/quickstyle/3d3" qsCatId="3D" csTypeId="urn:microsoft.com/office/officeart/2005/8/colors/colorful1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4EDE71CF-DF62-4414-A797-A4E15D47AF03}">
          <dgm:prSet phldrT="[Текст]" custT="1"/>
          <dgm:spPr>
            <a:solidFill>
              <a:schemeClr val="accent2">
                <a:hueOff val="0"/>
                <a:satOff val="0"/>
                <a:lumOff val="0"/>
                <a:alpha val="48000"/>
              </a:schemeClr>
            </a:solidFill>
          </dgm:spPr>
          <dgm:t>
            <a:bodyPr/>
            <a:lstStyle/>
            <a:p>
              <a:endParaRPr lang="en-US" sz="1100" b="0" i="1" dirty="0" smtClean="0">
                <a:latin typeface="Cambria Math"/>
              </a:endParaRPr>
            </a:p>
            <a:p>
              <a:endParaRPr lang="en-US" sz="1800" b="0" i="1" dirty="0" smtClean="0">
                <a:latin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𝐶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𝐷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𝐸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𝐹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𝐺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𝐻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𝐼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𝐽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</m:oMath>
                </m:oMathPara>
              </a14:m>
              <a:endParaRPr lang="en-US" sz="1800" b="0" i="1" dirty="0" smtClean="0">
                <a:latin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𝐾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𝐿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𝑀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𝑁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𝑂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𝑃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𝑅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𝑆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</m:oMath>
                </m:oMathPara>
              </a14:m>
              <a:endParaRPr lang="en-US" sz="1800" b="0" dirty="0" smtClean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𝑉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𝑊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𝑋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𝑌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𝑍</m:t>
                    </m:r>
                  </m:oMath>
                </m:oMathPara>
              </a14:m>
              <a:endParaRPr lang="ru-RU" sz="1800" dirty="0"/>
            </a:p>
          </dgm:t>
        </dgm:pt>
      </mc:Choice>
      <mc:Fallback xmlns="">
        <dgm:pt modelId="{4EDE71CF-DF62-4414-A797-A4E15D47AF03}">
          <dgm:prSet phldrT="[Текст]" custT="1"/>
          <dgm:spPr>
            <a:solidFill>
              <a:schemeClr val="accent2">
                <a:hueOff val="0"/>
                <a:satOff val="0"/>
                <a:lumOff val="0"/>
                <a:alpha val="48000"/>
              </a:schemeClr>
            </a:solidFill>
          </dgm:spPr>
          <dgm:t>
            <a:bodyPr/>
            <a:lstStyle/>
            <a:p>
              <a:endParaRPr lang="en-US" sz="1100" b="0" i="1" dirty="0" smtClean="0">
                <a:latin typeface="Cambria Math"/>
              </a:endParaRPr>
            </a:p>
            <a:p>
              <a:endParaRPr lang="en-US" sz="1800" b="0" i="1" dirty="0" smtClean="0">
                <a:latin typeface="Cambria Math"/>
              </a:endParaRPr>
            </a:p>
            <a:p>
              <a:r>
                <a:rPr lang="en-US" sz="1800" b="0" i="0" smtClean="0">
                  <a:latin typeface="Cambria Math"/>
                </a:rPr>
                <a:t>𝐴, 𝐵, 𝐶, 𝐷, 𝐸, 𝐹,𝐺,𝐻,𝐼, 𝐽,</a:t>
              </a:r>
              <a:endParaRPr lang="en-US" sz="1800" b="0" i="1" dirty="0" smtClean="0">
                <a:latin typeface="Cambria Math"/>
              </a:endParaRPr>
            </a:p>
            <a:p>
              <a:r>
                <a:rPr lang="en-US" sz="1800" b="0" i="0" smtClean="0">
                  <a:latin typeface="Cambria Math"/>
                </a:rPr>
                <a:t>𝐾,𝐿, 𝑀, 𝑁, 𝑂, 𝑃, 𝑄, 𝑅,𝑆,</a:t>
              </a:r>
              <a:endParaRPr lang="en-US" sz="1800" b="0" dirty="0" smtClean="0"/>
            </a:p>
            <a:p>
              <a:r>
                <a:rPr lang="en-US" sz="1800" b="0" i="0" smtClean="0">
                  <a:latin typeface="Cambria Math"/>
                </a:rPr>
                <a:t>𝑇, 𝑉,𝑊, 𝑋,𝑌,𝑍</a:t>
              </a:r>
              <a:endParaRPr lang="ru-RU" sz="1800" dirty="0"/>
            </a:p>
          </dgm:t>
        </dgm:pt>
      </mc:Fallback>
    </mc:AlternateContent>
    <dgm:pt modelId="{00DC1C9F-5299-4F39-9FF8-F1129C22DF34}" type="parTrans" cxnId="{0AF85034-362F-49D2-99D8-6326A423DB77}">
      <dgm:prSet/>
      <dgm:spPr/>
      <dgm:t>
        <a:bodyPr/>
        <a:lstStyle/>
        <a:p>
          <a:endParaRPr lang="ru-RU"/>
        </a:p>
      </dgm:t>
    </dgm:pt>
    <dgm:pt modelId="{32B0C4E7-BF1A-4C28-82FC-835F794B21AC}" type="sibTrans" cxnId="{0AF85034-362F-49D2-99D8-6326A423DB77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FE24EE81-1EFB-44FA-84BD-9DC333B1E27D}">
          <dgm:prSet phldrT="[Текст]" custT="1"/>
          <dgm:spPr>
            <a:solidFill>
              <a:schemeClr val="accent3">
                <a:hueOff val="0"/>
                <a:satOff val="0"/>
                <a:lumOff val="0"/>
                <a:alpha val="47000"/>
              </a:schemeClr>
            </a:solidFill>
          </dgm:spPr>
          <dgm:t>
            <a:bodyPr/>
            <a:lstStyle/>
            <a:p>
              <a:endParaRPr lang="en-US" sz="1100" b="0" i="1" dirty="0" smtClean="0">
                <a:latin typeface="Cambria Math"/>
              </a:endParaRPr>
            </a:p>
            <a:p>
              <a:endParaRPr lang="en-US" sz="1800" b="0" i="1" dirty="0" smtClean="0">
                <a:latin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𝑎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𝑏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𝑐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𝑑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𝑒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𝑓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𝑔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h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𝑗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</m:oMath>
                </m:oMathPara>
              </a14:m>
              <a:endParaRPr lang="en-US" sz="1800" b="0" i="1" dirty="0" smtClean="0">
                <a:latin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𝑘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𝑙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𝑚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𝑜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𝑞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𝑟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𝑠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</m:oMath>
                </m:oMathPara>
              </a14:m>
              <a:endParaRPr lang="en-US" sz="1800" b="0" dirty="0" smtClean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𝑡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𝑣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𝑤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𝑦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𝑧</m:t>
                    </m:r>
                  </m:oMath>
                </m:oMathPara>
              </a14:m>
              <a:endParaRPr lang="ru-RU" sz="1800" dirty="0"/>
            </a:p>
          </dgm:t>
        </dgm:pt>
      </mc:Choice>
      <mc:Fallback xmlns="">
        <dgm:pt modelId="{FE24EE81-1EFB-44FA-84BD-9DC333B1E27D}">
          <dgm:prSet phldrT="[Текст]" custT="1"/>
          <dgm:spPr>
            <a:solidFill>
              <a:schemeClr val="accent3">
                <a:hueOff val="0"/>
                <a:satOff val="0"/>
                <a:lumOff val="0"/>
                <a:alpha val="47000"/>
              </a:schemeClr>
            </a:solidFill>
          </dgm:spPr>
          <dgm:t>
            <a:bodyPr/>
            <a:lstStyle/>
            <a:p>
              <a:endParaRPr lang="en-US" sz="1100" b="0" i="1" dirty="0" smtClean="0">
                <a:latin typeface="Cambria Math"/>
              </a:endParaRPr>
            </a:p>
            <a:p>
              <a:endParaRPr lang="en-US" sz="1800" b="0" i="1" dirty="0" smtClean="0">
                <a:latin typeface="Cambria Math"/>
              </a:endParaRPr>
            </a:p>
            <a:p>
              <a:r>
                <a:rPr lang="en-US" sz="1800" b="0" i="0" smtClean="0">
                  <a:latin typeface="Cambria Math"/>
                </a:rPr>
                <a:t>𝑎, 𝑏, 𝑐, 𝑑, 𝑒, 𝑓,𝑔,ℎ,𝑖, 𝑗,</a:t>
              </a:r>
              <a:endParaRPr lang="en-US" sz="1800" b="0" i="1" dirty="0" smtClean="0">
                <a:latin typeface="Cambria Math"/>
              </a:endParaRPr>
            </a:p>
            <a:p>
              <a:r>
                <a:rPr lang="en-US" sz="1800" b="0" i="0" smtClean="0">
                  <a:latin typeface="Cambria Math"/>
                </a:rPr>
                <a:t>𝑘,𝑙, 𝑚, 𝑛, 𝑜, 𝑝, 𝑞, 𝑟,𝑠,</a:t>
              </a:r>
              <a:endParaRPr lang="en-US" sz="1800" b="0" dirty="0" smtClean="0"/>
            </a:p>
            <a:p>
              <a:r>
                <a:rPr lang="en-US" sz="1800" b="0" i="0" smtClean="0">
                  <a:latin typeface="Cambria Math"/>
                </a:rPr>
                <a:t>𝑡, 𝑣,𝑤, 𝑥,𝑦,𝑧</a:t>
              </a:r>
              <a:endParaRPr lang="ru-RU" sz="1800" dirty="0"/>
            </a:p>
          </dgm:t>
        </dgm:pt>
      </mc:Fallback>
    </mc:AlternateContent>
    <dgm:pt modelId="{78E1AA25-14EB-443C-9AD9-40ED20FA3809}" type="parTrans" cxnId="{E82B1988-408D-42A2-A6DC-6602B3E72A80}">
      <dgm:prSet/>
      <dgm:spPr/>
      <dgm:t>
        <a:bodyPr/>
        <a:lstStyle/>
        <a:p>
          <a:endParaRPr lang="ru-RU"/>
        </a:p>
      </dgm:t>
    </dgm:pt>
    <dgm:pt modelId="{7D130213-EEB3-47FA-B025-EE195B317F47}" type="sibTrans" cxnId="{E82B1988-408D-42A2-A6DC-6602B3E72A80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6A1BC23-E828-4B7C-AC1C-3400DA87EE29}">
          <dgm:prSet phldrT="[Текст]" custT="1"/>
          <dgm:spPr>
            <a:solidFill>
              <a:schemeClr val="accent4">
                <a:hueOff val="0"/>
                <a:satOff val="0"/>
                <a:lumOff val="0"/>
                <a:alpha val="47000"/>
              </a:schemeClr>
            </a:solidFill>
          </dgm:spPr>
          <dgm:t>
            <a:bodyPr/>
            <a:lstStyle/>
            <a:p>
              <a:endParaRPr lang="en-US" sz="1800" i="1" dirty="0" smtClean="0">
                <a:latin typeface="Cambria Math"/>
                <a:ea typeface="Cambria Math"/>
              </a:endParaRPr>
            </a:p>
            <a:p>
              <a:endParaRPr lang="en-US" sz="1100" i="1" dirty="0" smtClean="0">
                <a:latin typeface="Cambria Math"/>
                <a:ea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sz="18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𝜁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𝜄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𝜅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m:oMathPara>
              </a14:m>
              <a:endParaRPr lang="en-US" sz="1800" b="0" i="1" dirty="0" smtClean="0">
                <a:latin typeface="Cambria Math"/>
                <a:ea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𝜉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𝜊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m:oMathPara>
              </a14:m>
              <a:endParaRPr lang="en-US" sz="1800" b="0" i="1" dirty="0" smtClean="0">
                <a:latin typeface="Cambria Math"/>
                <a:ea typeface="Cambria Math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𝜐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𝜒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m:oMathPara>
              </a14:m>
              <a:endParaRPr lang="en-US" sz="1800" b="0" dirty="0" smtClean="0">
                <a:ea typeface="Cambria Math"/>
              </a:endParaRPr>
            </a:p>
            <a:p>
              <a:endParaRPr lang="en-US" sz="1800" b="0" dirty="0" smtClean="0">
                <a:ea typeface="Cambria Math"/>
              </a:endParaRPr>
            </a:p>
            <a:p>
              <a:endParaRPr lang="ru-RU" sz="4500" dirty="0"/>
            </a:p>
          </dgm:t>
        </dgm:pt>
      </mc:Choice>
      <mc:Fallback xmlns="">
        <dgm:pt modelId="{36A1BC23-E828-4B7C-AC1C-3400DA87EE29}">
          <dgm:prSet phldrT="[Текст]" custT="1"/>
          <dgm:spPr>
            <a:solidFill>
              <a:schemeClr val="accent4">
                <a:hueOff val="0"/>
                <a:satOff val="0"/>
                <a:lumOff val="0"/>
                <a:alpha val="47000"/>
              </a:schemeClr>
            </a:solidFill>
          </dgm:spPr>
          <dgm:t>
            <a:bodyPr/>
            <a:lstStyle/>
            <a:p>
              <a:endParaRPr lang="en-US" sz="1800" i="1" dirty="0" smtClean="0">
                <a:latin typeface="Cambria Math"/>
                <a:ea typeface="Cambria Math"/>
              </a:endParaRPr>
            </a:p>
            <a:p>
              <a:endParaRPr lang="en-US" sz="1100" i="1" dirty="0" smtClean="0">
                <a:latin typeface="Cambria Math"/>
                <a:ea typeface="Cambria Math"/>
              </a:endParaRPr>
            </a:p>
            <a:p>
              <a:r>
                <a:rPr lang="ru-RU" sz="1800" i="0" smtClean="0">
                  <a:latin typeface="Cambria Math"/>
                  <a:ea typeface="Cambria Math"/>
                </a:rPr>
                <a:t>𝛼</a:t>
              </a:r>
              <a:r>
                <a:rPr lang="en-US" sz="1800" b="0" i="0" smtClean="0">
                  <a:latin typeface="Cambria Math"/>
                  <a:ea typeface="Cambria Math"/>
                </a:rPr>
                <a:t>,𝛽,𝛾,𝛿, 𝜀, 𝜁, 𝜂, 𝜃, 𝜄, 𝜅, </a:t>
              </a:r>
              <a:endParaRPr lang="en-US" sz="1800" b="0" i="1" dirty="0" smtClean="0">
                <a:latin typeface="Cambria Math"/>
                <a:ea typeface="Cambria Math"/>
              </a:endParaRPr>
            </a:p>
            <a:p>
              <a:r>
                <a:rPr lang="en-US" sz="1800" b="0" i="0" smtClean="0">
                  <a:latin typeface="Cambria Math"/>
                  <a:ea typeface="Cambria Math"/>
                </a:rPr>
                <a:t>𝜆, 𝜇, 𝜈, 𝜉, 𝜊, 𝜋, 𝜌, 𝜎, 𝜏, </a:t>
              </a:r>
              <a:endParaRPr lang="en-US" sz="1800" b="0" i="1" dirty="0" smtClean="0">
                <a:latin typeface="Cambria Math"/>
                <a:ea typeface="Cambria Math"/>
              </a:endParaRPr>
            </a:p>
            <a:p>
              <a:r>
                <a:rPr lang="en-US" sz="1800" b="0" i="0" smtClean="0">
                  <a:latin typeface="Cambria Math"/>
                  <a:ea typeface="Cambria Math"/>
                </a:rPr>
                <a:t>𝜐, 𝜑, 𝜒, 𝜓, 𝜔</a:t>
              </a:r>
              <a:endParaRPr lang="en-US" sz="1800" b="0" dirty="0" smtClean="0">
                <a:ea typeface="Cambria Math"/>
              </a:endParaRPr>
            </a:p>
            <a:p>
              <a:endParaRPr lang="en-US" sz="1800" b="0" dirty="0" smtClean="0">
                <a:ea typeface="Cambria Math"/>
              </a:endParaRPr>
            </a:p>
            <a:p>
              <a:endParaRPr lang="ru-RU" sz="4500" dirty="0"/>
            </a:p>
          </dgm:t>
        </dgm:pt>
      </mc:Fallback>
    </mc:AlternateContent>
    <dgm:pt modelId="{48F13F93-FA2F-4AB6-B2A7-101C0E88B35D}" type="parTrans" cxnId="{24DDFCF7-6D76-4F54-8408-04E318FB0813}">
      <dgm:prSet/>
      <dgm:spPr/>
      <dgm:t>
        <a:bodyPr/>
        <a:lstStyle/>
        <a:p>
          <a:endParaRPr lang="ru-RU"/>
        </a:p>
      </dgm:t>
    </dgm:pt>
    <dgm:pt modelId="{D83096E9-7D02-48B8-A185-5DCF7B253474}" type="sibTrans" cxnId="{24DDFCF7-6D76-4F54-8408-04E318FB0813}">
      <dgm:prSet/>
      <dgm:spPr/>
      <dgm:t>
        <a:bodyPr/>
        <a:lstStyle/>
        <a:p>
          <a:endParaRPr lang="ru-RU"/>
        </a:p>
      </dgm:t>
    </dgm:pt>
    <dgm:pt modelId="{C7F4E671-2585-406F-8126-9CCB20016FD3}" type="pres">
      <dgm:prSet presAssocID="{4083DFE6-363B-45E1-B782-95EC3466C0E7}" presName="Name0" presStyleCnt="0">
        <dgm:presLayoutVars>
          <dgm:dir/>
          <dgm:resizeHandles val="exact"/>
        </dgm:presLayoutVars>
      </dgm:prSet>
      <dgm:spPr/>
    </dgm:pt>
    <dgm:pt modelId="{B736EC9F-D762-4973-B5E1-79E31FA1AEAC}" type="pres">
      <dgm:prSet presAssocID="{4083DFE6-363B-45E1-B782-95EC3466C0E7}" presName="bkgdShp" presStyleLbl="alignAccFollowNode1" presStyleIdx="0" presStyleCnt="1" custLinFactNeighborX="13890" custLinFactNeighborY="27414"/>
      <dgm:spPr/>
    </dgm:pt>
    <dgm:pt modelId="{47699371-A482-44EF-90A2-F212E5FFF684}" type="pres">
      <dgm:prSet presAssocID="{4083DFE6-363B-45E1-B782-95EC3466C0E7}" presName="linComp" presStyleCnt="0"/>
      <dgm:spPr/>
    </dgm:pt>
    <dgm:pt modelId="{3ECBC04F-B51F-4F9C-B43E-CF92F0FC7B18}" type="pres">
      <dgm:prSet presAssocID="{4EDE71CF-DF62-4414-A797-A4E15D47AF03}" presName="compNode" presStyleCnt="0"/>
      <dgm:spPr/>
    </dgm:pt>
    <dgm:pt modelId="{128993CC-AE58-4B6E-89C5-BA5DD0A0AFD5}" type="pres">
      <dgm:prSet presAssocID="{4EDE71CF-DF62-4414-A797-A4E15D47AF03}" presName="node" presStyleLbl="node1" presStyleIdx="0" presStyleCnt="3" custLinFactNeighborX="-2837" custLinFactNeighborY="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A9BB-F62D-4BC8-9722-61356B0349FE}" type="pres">
      <dgm:prSet presAssocID="{4EDE71CF-DF62-4414-A797-A4E15D47AF03}" presName="invisiNode" presStyleLbl="node1" presStyleIdx="0" presStyleCnt="3"/>
      <dgm:spPr/>
    </dgm:pt>
    <dgm:pt modelId="{267FAAE7-74CD-4ACF-890A-BF03B7639303}" type="pres">
      <dgm:prSet presAssocID="{4EDE71CF-DF62-4414-A797-A4E15D47AF03}" presName="imagNode" presStyleLbl="fgImgPlace1" presStyleIdx="0" presStyleCnt="3" custLinFactNeighborX="-8538" custLinFactNeighborY="145"/>
      <dgm:spPr/>
    </dgm:pt>
    <dgm:pt modelId="{2CD38C47-B1F3-4FD5-9B21-CD014B77A2E1}" type="pres">
      <dgm:prSet presAssocID="{32B0C4E7-BF1A-4C28-82FC-835F794B21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947E147-2310-41A6-8445-C5D64DBC9A9E}" type="pres">
      <dgm:prSet presAssocID="{FE24EE81-1EFB-44FA-84BD-9DC333B1E27D}" presName="compNode" presStyleCnt="0"/>
      <dgm:spPr/>
    </dgm:pt>
    <dgm:pt modelId="{6C8D5D0F-48F1-48E7-8091-F64808C87F18}" type="pres">
      <dgm:prSet presAssocID="{FE24EE81-1EFB-44FA-84BD-9DC333B1E2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F0054-EF95-4B2B-9C07-68F5FB14C2D8}" type="pres">
      <dgm:prSet presAssocID="{FE24EE81-1EFB-44FA-84BD-9DC333B1E27D}" presName="invisiNode" presStyleLbl="node1" presStyleIdx="1" presStyleCnt="3"/>
      <dgm:spPr/>
    </dgm:pt>
    <dgm:pt modelId="{5934C509-5F31-43BF-A294-4929EF8894E1}" type="pres">
      <dgm:prSet presAssocID="{FE24EE81-1EFB-44FA-84BD-9DC333B1E27D}" presName="imagNode" presStyleLbl="fgImgPlace1" presStyleIdx="1" presStyleCnt="3"/>
      <dgm:spPr/>
    </dgm:pt>
    <dgm:pt modelId="{CC34325D-D99D-48D7-B6C8-97B0E2AA73EB}" type="pres">
      <dgm:prSet presAssocID="{7D130213-EEB3-47FA-B025-EE195B317F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AC01C4-FE38-44FB-9572-C778A5E0E932}" type="pres">
      <dgm:prSet presAssocID="{36A1BC23-E828-4B7C-AC1C-3400DA87EE29}" presName="compNode" presStyleCnt="0"/>
      <dgm:spPr/>
    </dgm:pt>
    <dgm:pt modelId="{8A6C7D3C-C8F0-41AD-B23E-A3ECF9D4A205}" type="pres">
      <dgm:prSet presAssocID="{36A1BC23-E828-4B7C-AC1C-3400DA87EE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4A7F0-AFCA-4ACF-A7DC-66DAC3DE88F4}" type="pres">
      <dgm:prSet presAssocID="{36A1BC23-E828-4B7C-AC1C-3400DA87EE29}" presName="invisiNode" presStyleLbl="node1" presStyleIdx="2" presStyleCnt="3"/>
      <dgm:spPr/>
    </dgm:pt>
    <dgm:pt modelId="{176C83AB-8040-42BD-9E51-046D07DA8E5D}" type="pres">
      <dgm:prSet presAssocID="{36A1BC23-E828-4B7C-AC1C-3400DA87EE29}" presName="imagNode" presStyleLbl="fgImgPlace1" presStyleIdx="2" presStyleCnt="3"/>
      <dgm:spPr/>
    </dgm:pt>
  </dgm:ptLst>
  <dgm:cxnLst>
    <dgm:cxn modelId="{ECC22FB1-38F7-43DD-B8CD-064AD304DC68}" type="presOf" srcId="{36A1BC23-E828-4B7C-AC1C-3400DA87EE29}" destId="{8A6C7D3C-C8F0-41AD-B23E-A3ECF9D4A205}" srcOrd="0" destOrd="0" presId="urn:microsoft.com/office/officeart/2005/8/layout/pList2"/>
    <dgm:cxn modelId="{35E3EBCF-61DF-42F9-9136-64B977CE4CBE}" type="presOf" srcId="{7D130213-EEB3-47FA-B025-EE195B317F47}" destId="{CC34325D-D99D-48D7-B6C8-97B0E2AA73EB}" srcOrd="0" destOrd="0" presId="urn:microsoft.com/office/officeart/2005/8/layout/pList2"/>
    <dgm:cxn modelId="{0AF85034-362F-49D2-99D8-6326A423DB77}" srcId="{4083DFE6-363B-45E1-B782-95EC3466C0E7}" destId="{4EDE71CF-DF62-4414-A797-A4E15D47AF03}" srcOrd="0" destOrd="0" parTransId="{00DC1C9F-5299-4F39-9FF8-F1129C22DF34}" sibTransId="{32B0C4E7-BF1A-4C28-82FC-835F794B21AC}"/>
    <dgm:cxn modelId="{EC6157F4-CD65-41C7-AF80-E4232D19077E}" type="presOf" srcId="{32B0C4E7-BF1A-4C28-82FC-835F794B21AC}" destId="{2CD38C47-B1F3-4FD5-9B21-CD014B77A2E1}" srcOrd="0" destOrd="0" presId="urn:microsoft.com/office/officeart/2005/8/layout/pList2"/>
    <dgm:cxn modelId="{DE5E7099-B405-4B89-A517-6B6CEEB188F0}" type="presOf" srcId="{4083DFE6-363B-45E1-B782-95EC3466C0E7}" destId="{C7F4E671-2585-406F-8126-9CCB20016FD3}" srcOrd="0" destOrd="0" presId="urn:microsoft.com/office/officeart/2005/8/layout/pList2"/>
    <dgm:cxn modelId="{E82B1988-408D-42A2-A6DC-6602B3E72A80}" srcId="{4083DFE6-363B-45E1-B782-95EC3466C0E7}" destId="{FE24EE81-1EFB-44FA-84BD-9DC333B1E27D}" srcOrd="1" destOrd="0" parTransId="{78E1AA25-14EB-443C-9AD9-40ED20FA3809}" sibTransId="{7D130213-EEB3-47FA-B025-EE195B317F47}"/>
    <dgm:cxn modelId="{C2A66911-CC83-4B41-A0BF-92AFDEAEB5F8}" type="presOf" srcId="{4EDE71CF-DF62-4414-A797-A4E15D47AF03}" destId="{128993CC-AE58-4B6E-89C5-BA5DD0A0AFD5}" srcOrd="0" destOrd="0" presId="urn:microsoft.com/office/officeart/2005/8/layout/pList2"/>
    <dgm:cxn modelId="{24DDFCF7-6D76-4F54-8408-04E318FB0813}" srcId="{4083DFE6-363B-45E1-B782-95EC3466C0E7}" destId="{36A1BC23-E828-4B7C-AC1C-3400DA87EE29}" srcOrd="2" destOrd="0" parTransId="{48F13F93-FA2F-4AB6-B2A7-101C0E88B35D}" sibTransId="{D83096E9-7D02-48B8-A185-5DCF7B253474}"/>
    <dgm:cxn modelId="{CC16B996-7B95-4059-A72C-B1A107A638CD}" type="presOf" srcId="{FE24EE81-1EFB-44FA-84BD-9DC333B1E27D}" destId="{6C8D5D0F-48F1-48E7-8091-F64808C87F18}" srcOrd="0" destOrd="0" presId="urn:microsoft.com/office/officeart/2005/8/layout/pList2"/>
    <dgm:cxn modelId="{DF848918-9454-4653-B4CD-A9CD03A80B32}" type="presParOf" srcId="{C7F4E671-2585-406F-8126-9CCB20016FD3}" destId="{B736EC9F-D762-4973-B5E1-79E31FA1AEAC}" srcOrd="0" destOrd="0" presId="urn:microsoft.com/office/officeart/2005/8/layout/pList2"/>
    <dgm:cxn modelId="{97733267-B6E8-4590-A61A-2C934917F165}" type="presParOf" srcId="{C7F4E671-2585-406F-8126-9CCB20016FD3}" destId="{47699371-A482-44EF-90A2-F212E5FFF684}" srcOrd="1" destOrd="0" presId="urn:microsoft.com/office/officeart/2005/8/layout/pList2"/>
    <dgm:cxn modelId="{16AB9F74-2020-4309-BF5F-B72961CD4AB4}" type="presParOf" srcId="{47699371-A482-44EF-90A2-F212E5FFF684}" destId="{3ECBC04F-B51F-4F9C-B43E-CF92F0FC7B18}" srcOrd="0" destOrd="0" presId="urn:microsoft.com/office/officeart/2005/8/layout/pList2"/>
    <dgm:cxn modelId="{C2F664D8-E447-4853-9DE9-FF7728EEC99F}" type="presParOf" srcId="{3ECBC04F-B51F-4F9C-B43E-CF92F0FC7B18}" destId="{128993CC-AE58-4B6E-89C5-BA5DD0A0AFD5}" srcOrd="0" destOrd="0" presId="urn:microsoft.com/office/officeart/2005/8/layout/pList2"/>
    <dgm:cxn modelId="{3B908E00-6634-4226-8473-2AE73A173527}" type="presParOf" srcId="{3ECBC04F-B51F-4F9C-B43E-CF92F0FC7B18}" destId="{0CDBA9BB-F62D-4BC8-9722-61356B0349FE}" srcOrd="1" destOrd="0" presId="urn:microsoft.com/office/officeart/2005/8/layout/pList2"/>
    <dgm:cxn modelId="{1577632C-06DF-4C40-BEC7-AC66756BE5D2}" type="presParOf" srcId="{3ECBC04F-B51F-4F9C-B43E-CF92F0FC7B18}" destId="{267FAAE7-74CD-4ACF-890A-BF03B7639303}" srcOrd="2" destOrd="0" presId="urn:microsoft.com/office/officeart/2005/8/layout/pList2"/>
    <dgm:cxn modelId="{2AA84909-01E2-47B4-8256-640C7D1A77DC}" type="presParOf" srcId="{47699371-A482-44EF-90A2-F212E5FFF684}" destId="{2CD38C47-B1F3-4FD5-9B21-CD014B77A2E1}" srcOrd="1" destOrd="0" presId="urn:microsoft.com/office/officeart/2005/8/layout/pList2"/>
    <dgm:cxn modelId="{316DF1CE-69C1-4B40-ABBE-49D2C919B9AB}" type="presParOf" srcId="{47699371-A482-44EF-90A2-F212E5FFF684}" destId="{2947E147-2310-41A6-8445-C5D64DBC9A9E}" srcOrd="2" destOrd="0" presId="urn:microsoft.com/office/officeart/2005/8/layout/pList2"/>
    <dgm:cxn modelId="{258D39DA-784C-43A0-B745-ED6DA85FB676}" type="presParOf" srcId="{2947E147-2310-41A6-8445-C5D64DBC9A9E}" destId="{6C8D5D0F-48F1-48E7-8091-F64808C87F18}" srcOrd="0" destOrd="0" presId="urn:microsoft.com/office/officeart/2005/8/layout/pList2"/>
    <dgm:cxn modelId="{476C5DD1-8E3D-4E47-8963-743D5B080606}" type="presParOf" srcId="{2947E147-2310-41A6-8445-C5D64DBC9A9E}" destId="{44CF0054-EF95-4B2B-9C07-68F5FB14C2D8}" srcOrd="1" destOrd="0" presId="urn:microsoft.com/office/officeart/2005/8/layout/pList2"/>
    <dgm:cxn modelId="{CF2A80B6-FB95-4E40-AA4A-9BC771C28A2C}" type="presParOf" srcId="{2947E147-2310-41A6-8445-C5D64DBC9A9E}" destId="{5934C509-5F31-43BF-A294-4929EF8894E1}" srcOrd="2" destOrd="0" presId="urn:microsoft.com/office/officeart/2005/8/layout/pList2"/>
    <dgm:cxn modelId="{5A3577A3-F0AF-48E1-B342-4EE975D6220C}" type="presParOf" srcId="{47699371-A482-44EF-90A2-F212E5FFF684}" destId="{CC34325D-D99D-48D7-B6C8-97B0E2AA73EB}" srcOrd="3" destOrd="0" presId="urn:microsoft.com/office/officeart/2005/8/layout/pList2"/>
    <dgm:cxn modelId="{4273A51A-5BF2-45E7-951D-F3C4A6C4A9D3}" type="presParOf" srcId="{47699371-A482-44EF-90A2-F212E5FFF684}" destId="{D8AC01C4-FE38-44FB-9572-C778A5E0E932}" srcOrd="4" destOrd="0" presId="urn:microsoft.com/office/officeart/2005/8/layout/pList2"/>
    <dgm:cxn modelId="{8CA24E4B-BA3C-4539-8524-12193EDBADC3}" type="presParOf" srcId="{D8AC01C4-FE38-44FB-9572-C778A5E0E932}" destId="{8A6C7D3C-C8F0-41AD-B23E-A3ECF9D4A205}" srcOrd="0" destOrd="0" presId="urn:microsoft.com/office/officeart/2005/8/layout/pList2"/>
    <dgm:cxn modelId="{A784C0FA-A2A5-45A4-8785-33414CA24733}" type="presParOf" srcId="{D8AC01C4-FE38-44FB-9572-C778A5E0E932}" destId="{1774A7F0-AFCA-4ACF-A7DC-66DAC3DE88F4}" srcOrd="1" destOrd="0" presId="urn:microsoft.com/office/officeart/2005/8/layout/pList2"/>
    <dgm:cxn modelId="{C5C251F1-0F66-40BE-8B4A-3AD181A751EC}" type="presParOf" srcId="{D8AC01C4-FE38-44FB-9572-C778A5E0E932}" destId="{176C83AB-8040-42BD-9E51-046D07DA8E5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3DFE6-363B-45E1-B782-95EC3466C0E7}" type="doc">
      <dgm:prSet loTypeId="urn:microsoft.com/office/officeart/2005/8/layout/pList2" loCatId="list" qsTypeId="urn:microsoft.com/office/officeart/2005/8/quickstyle/3d3" qsCatId="3D" csTypeId="urn:microsoft.com/office/officeart/2005/8/colors/colorful1" csCatId="colorful" phldr="1"/>
      <dgm:spPr/>
    </dgm:pt>
    <dgm:pt modelId="{4EDE71CF-DF62-4414-A797-A4E15D47AF03}">
      <dgm:prSet phldrT="[Текст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0DC1C9F-5299-4F39-9FF8-F1129C22DF34}" type="parTrans" cxnId="{0AF85034-362F-49D2-99D8-6326A423DB77}">
      <dgm:prSet/>
      <dgm:spPr/>
      <dgm:t>
        <a:bodyPr/>
        <a:lstStyle/>
        <a:p>
          <a:endParaRPr lang="ru-RU"/>
        </a:p>
      </dgm:t>
    </dgm:pt>
    <dgm:pt modelId="{32B0C4E7-BF1A-4C28-82FC-835F794B21AC}" type="sibTrans" cxnId="{0AF85034-362F-49D2-99D8-6326A423DB77}">
      <dgm:prSet/>
      <dgm:spPr/>
      <dgm:t>
        <a:bodyPr/>
        <a:lstStyle/>
        <a:p>
          <a:endParaRPr lang="ru-RU"/>
        </a:p>
      </dgm:t>
    </dgm:pt>
    <dgm:pt modelId="{FE24EE81-1EFB-44FA-84BD-9DC333B1E27D}">
      <dgm:prSet phldrT="[Текст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8E1AA25-14EB-443C-9AD9-40ED20FA3809}" type="parTrans" cxnId="{E82B1988-408D-42A2-A6DC-6602B3E72A80}">
      <dgm:prSet/>
      <dgm:spPr/>
      <dgm:t>
        <a:bodyPr/>
        <a:lstStyle/>
        <a:p>
          <a:endParaRPr lang="ru-RU"/>
        </a:p>
      </dgm:t>
    </dgm:pt>
    <dgm:pt modelId="{7D130213-EEB3-47FA-B025-EE195B317F47}" type="sibTrans" cxnId="{E82B1988-408D-42A2-A6DC-6602B3E72A80}">
      <dgm:prSet/>
      <dgm:spPr/>
      <dgm:t>
        <a:bodyPr/>
        <a:lstStyle/>
        <a:p>
          <a:endParaRPr lang="ru-RU"/>
        </a:p>
      </dgm:t>
    </dgm:pt>
    <dgm:pt modelId="{36A1BC23-E828-4B7C-AC1C-3400DA87EE29}">
      <dgm:prSet phldrT="[Текст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48F13F93-FA2F-4AB6-B2A7-101C0E88B35D}" type="parTrans" cxnId="{24DDFCF7-6D76-4F54-8408-04E318FB0813}">
      <dgm:prSet/>
      <dgm:spPr/>
      <dgm:t>
        <a:bodyPr/>
        <a:lstStyle/>
        <a:p>
          <a:endParaRPr lang="ru-RU"/>
        </a:p>
      </dgm:t>
    </dgm:pt>
    <dgm:pt modelId="{D83096E9-7D02-48B8-A185-5DCF7B253474}" type="sibTrans" cxnId="{24DDFCF7-6D76-4F54-8408-04E318FB0813}">
      <dgm:prSet/>
      <dgm:spPr/>
      <dgm:t>
        <a:bodyPr/>
        <a:lstStyle/>
        <a:p>
          <a:endParaRPr lang="ru-RU"/>
        </a:p>
      </dgm:t>
    </dgm:pt>
    <dgm:pt modelId="{C7F4E671-2585-406F-8126-9CCB20016FD3}" type="pres">
      <dgm:prSet presAssocID="{4083DFE6-363B-45E1-B782-95EC3466C0E7}" presName="Name0" presStyleCnt="0">
        <dgm:presLayoutVars>
          <dgm:dir/>
          <dgm:resizeHandles val="exact"/>
        </dgm:presLayoutVars>
      </dgm:prSet>
      <dgm:spPr/>
    </dgm:pt>
    <dgm:pt modelId="{B736EC9F-D762-4973-B5E1-79E31FA1AEAC}" type="pres">
      <dgm:prSet presAssocID="{4083DFE6-363B-45E1-B782-95EC3466C0E7}" presName="bkgdShp" presStyleLbl="alignAccFollowNode1" presStyleIdx="0" presStyleCnt="1" custLinFactNeighborX="13890" custLinFactNeighborY="27414"/>
      <dgm:spPr/>
    </dgm:pt>
    <dgm:pt modelId="{47699371-A482-44EF-90A2-F212E5FFF684}" type="pres">
      <dgm:prSet presAssocID="{4083DFE6-363B-45E1-B782-95EC3466C0E7}" presName="linComp" presStyleCnt="0"/>
      <dgm:spPr/>
    </dgm:pt>
    <dgm:pt modelId="{3ECBC04F-B51F-4F9C-B43E-CF92F0FC7B18}" type="pres">
      <dgm:prSet presAssocID="{4EDE71CF-DF62-4414-A797-A4E15D47AF03}" presName="compNode" presStyleCnt="0"/>
      <dgm:spPr/>
    </dgm:pt>
    <dgm:pt modelId="{128993CC-AE58-4B6E-89C5-BA5DD0A0AFD5}" type="pres">
      <dgm:prSet presAssocID="{4EDE71CF-DF62-4414-A797-A4E15D47AF03}" presName="node" presStyleLbl="node1" presStyleIdx="0" presStyleCnt="3" custLinFactNeighborX="-2837" custLinFactNeighborY="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A9BB-F62D-4BC8-9722-61356B0349FE}" type="pres">
      <dgm:prSet presAssocID="{4EDE71CF-DF62-4414-A797-A4E15D47AF03}" presName="invisiNode" presStyleLbl="node1" presStyleIdx="0" presStyleCnt="3"/>
      <dgm:spPr/>
    </dgm:pt>
    <dgm:pt modelId="{267FAAE7-74CD-4ACF-890A-BF03B7639303}" type="pres">
      <dgm:prSet presAssocID="{4EDE71CF-DF62-4414-A797-A4E15D47AF03}" presName="imagNode" presStyleLbl="fgImgPlace1" presStyleIdx="0" presStyleCnt="3" custLinFactNeighborX="-8538" custLinFactNeighborY="145"/>
      <dgm:spPr/>
    </dgm:pt>
    <dgm:pt modelId="{2CD38C47-B1F3-4FD5-9B21-CD014B77A2E1}" type="pres">
      <dgm:prSet presAssocID="{32B0C4E7-BF1A-4C28-82FC-835F794B21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947E147-2310-41A6-8445-C5D64DBC9A9E}" type="pres">
      <dgm:prSet presAssocID="{FE24EE81-1EFB-44FA-84BD-9DC333B1E27D}" presName="compNode" presStyleCnt="0"/>
      <dgm:spPr/>
    </dgm:pt>
    <dgm:pt modelId="{6C8D5D0F-48F1-48E7-8091-F64808C87F18}" type="pres">
      <dgm:prSet presAssocID="{FE24EE81-1EFB-44FA-84BD-9DC333B1E2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F0054-EF95-4B2B-9C07-68F5FB14C2D8}" type="pres">
      <dgm:prSet presAssocID="{FE24EE81-1EFB-44FA-84BD-9DC333B1E27D}" presName="invisiNode" presStyleLbl="node1" presStyleIdx="1" presStyleCnt="3"/>
      <dgm:spPr/>
    </dgm:pt>
    <dgm:pt modelId="{5934C509-5F31-43BF-A294-4929EF8894E1}" type="pres">
      <dgm:prSet presAssocID="{FE24EE81-1EFB-44FA-84BD-9DC333B1E27D}" presName="imagNode" presStyleLbl="fgImgPlace1" presStyleIdx="1" presStyleCnt="3"/>
      <dgm:spPr/>
    </dgm:pt>
    <dgm:pt modelId="{CC34325D-D99D-48D7-B6C8-97B0E2AA73EB}" type="pres">
      <dgm:prSet presAssocID="{7D130213-EEB3-47FA-B025-EE195B317F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AC01C4-FE38-44FB-9572-C778A5E0E932}" type="pres">
      <dgm:prSet presAssocID="{36A1BC23-E828-4B7C-AC1C-3400DA87EE29}" presName="compNode" presStyleCnt="0"/>
      <dgm:spPr/>
    </dgm:pt>
    <dgm:pt modelId="{8A6C7D3C-C8F0-41AD-B23E-A3ECF9D4A205}" type="pres">
      <dgm:prSet presAssocID="{36A1BC23-E828-4B7C-AC1C-3400DA87EE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4A7F0-AFCA-4ACF-A7DC-66DAC3DE88F4}" type="pres">
      <dgm:prSet presAssocID="{36A1BC23-E828-4B7C-AC1C-3400DA87EE29}" presName="invisiNode" presStyleLbl="node1" presStyleIdx="2" presStyleCnt="3"/>
      <dgm:spPr/>
    </dgm:pt>
    <dgm:pt modelId="{176C83AB-8040-42BD-9E51-046D07DA8E5D}" type="pres">
      <dgm:prSet presAssocID="{36A1BC23-E828-4B7C-AC1C-3400DA87EE29}" presName="imagNode" presStyleLbl="fgImgPlace1" presStyleIdx="2" presStyleCnt="3"/>
      <dgm:spPr/>
    </dgm:pt>
  </dgm:ptLst>
  <dgm:cxnLst>
    <dgm:cxn modelId="{ECC22FB1-38F7-43DD-B8CD-064AD304DC68}" type="presOf" srcId="{36A1BC23-E828-4B7C-AC1C-3400DA87EE29}" destId="{8A6C7D3C-C8F0-41AD-B23E-A3ECF9D4A205}" srcOrd="0" destOrd="0" presId="urn:microsoft.com/office/officeart/2005/8/layout/pList2"/>
    <dgm:cxn modelId="{35E3EBCF-61DF-42F9-9136-64B977CE4CBE}" type="presOf" srcId="{7D130213-EEB3-47FA-B025-EE195B317F47}" destId="{CC34325D-D99D-48D7-B6C8-97B0E2AA73EB}" srcOrd="0" destOrd="0" presId="urn:microsoft.com/office/officeart/2005/8/layout/pList2"/>
    <dgm:cxn modelId="{0AF85034-362F-49D2-99D8-6326A423DB77}" srcId="{4083DFE6-363B-45E1-B782-95EC3466C0E7}" destId="{4EDE71CF-DF62-4414-A797-A4E15D47AF03}" srcOrd="0" destOrd="0" parTransId="{00DC1C9F-5299-4F39-9FF8-F1129C22DF34}" sibTransId="{32B0C4E7-BF1A-4C28-82FC-835F794B21AC}"/>
    <dgm:cxn modelId="{EC6157F4-CD65-41C7-AF80-E4232D19077E}" type="presOf" srcId="{32B0C4E7-BF1A-4C28-82FC-835F794B21AC}" destId="{2CD38C47-B1F3-4FD5-9B21-CD014B77A2E1}" srcOrd="0" destOrd="0" presId="urn:microsoft.com/office/officeart/2005/8/layout/pList2"/>
    <dgm:cxn modelId="{DE5E7099-B405-4B89-A517-6B6CEEB188F0}" type="presOf" srcId="{4083DFE6-363B-45E1-B782-95EC3466C0E7}" destId="{C7F4E671-2585-406F-8126-9CCB20016FD3}" srcOrd="0" destOrd="0" presId="urn:microsoft.com/office/officeart/2005/8/layout/pList2"/>
    <dgm:cxn modelId="{E82B1988-408D-42A2-A6DC-6602B3E72A80}" srcId="{4083DFE6-363B-45E1-B782-95EC3466C0E7}" destId="{FE24EE81-1EFB-44FA-84BD-9DC333B1E27D}" srcOrd="1" destOrd="0" parTransId="{78E1AA25-14EB-443C-9AD9-40ED20FA3809}" sibTransId="{7D130213-EEB3-47FA-B025-EE195B317F47}"/>
    <dgm:cxn modelId="{C2A66911-CC83-4B41-A0BF-92AFDEAEB5F8}" type="presOf" srcId="{4EDE71CF-DF62-4414-A797-A4E15D47AF03}" destId="{128993CC-AE58-4B6E-89C5-BA5DD0A0AFD5}" srcOrd="0" destOrd="0" presId="urn:microsoft.com/office/officeart/2005/8/layout/pList2"/>
    <dgm:cxn modelId="{24DDFCF7-6D76-4F54-8408-04E318FB0813}" srcId="{4083DFE6-363B-45E1-B782-95EC3466C0E7}" destId="{36A1BC23-E828-4B7C-AC1C-3400DA87EE29}" srcOrd="2" destOrd="0" parTransId="{48F13F93-FA2F-4AB6-B2A7-101C0E88B35D}" sibTransId="{D83096E9-7D02-48B8-A185-5DCF7B253474}"/>
    <dgm:cxn modelId="{CC16B996-7B95-4059-A72C-B1A107A638CD}" type="presOf" srcId="{FE24EE81-1EFB-44FA-84BD-9DC333B1E27D}" destId="{6C8D5D0F-48F1-48E7-8091-F64808C87F18}" srcOrd="0" destOrd="0" presId="urn:microsoft.com/office/officeart/2005/8/layout/pList2"/>
    <dgm:cxn modelId="{DF848918-9454-4653-B4CD-A9CD03A80B32}" type="presParOf" srcId="{C7F4E671-2585-406F-8126-9CCB20016FD3}" destId="{B736EC9F-D762-4973-B5E1-79E31FA1AEAC}" srcOrd="0" destOrd="0" presId="urn:microsoft.com/office/officeart/2005/8/layout/pList2"/>
    <dgm:cxn modelId="{97733267-B6E8-4590-A61A-2C934917F165}" type="presParOf" srcId="{C7F4E671-2585-406F-8126-9CCB20016FD3}" destId="{47699371-A482-44EF-90A2-F212E5FFF684}" srcOrd="1" destOrd="0" presId="urn:microsoft.com/office/officeart/2005/8/layout/pList2"/>
    <dgm:cxn modelId="{16AB9F74-2020-4309-BF5F-B72961CD4AB4}" type="presParOf" srcId="{47699371-A482-44EF-90A2-F212E5FFF684}" destId="{3ECBC04F-B51F-4F9C-B43E-CF92F0FC7B18}" srcOrd="0" destOrd="0" presId="urn:microsoft.com/office/officeart/2005/8/layout/pList2"/>
    <dgm:cxn modelId="{C2F664D8-E447-4853-9DE9-FF7728EEC99F}" type="presParOf" srcId="{3ECBC04F-B51F-4F9C-B43E-CF92F0FC7B18}" destId="{128993CC-AE58-4B6E-89C5-BA5DD0A0AFD5}" srcOrd="0" destOrd="0" presId="urn:microsoft.com/office/officeart/2005/8/layout/pList2"/>
    <dgm:cxn modelId="{3B908E00-6634-4226-8473-2AE73A173527}" type="presParOf" srcId="{3ECBC04F-B51F-4F9C-B43E-CF92F0FC7B18}" destId="{0CDBA9BB-F62D-4BC8-9722-61356B0349FE}" srcOrd="1" destOrd="0" presId="urn:microsoft.com/office/officeart/2005/8/layout/pList2"/>
    <dgm:cxn modelId="{1577632C-06DF-4C40-BEC7-AC66756BE5D2}" type="presParOf" srcId="{3ECBC04F-B51F-4F9C-B43E-CF92F0FC7B18}" destId="{267FAAE7-74CD-4ACF-890A-BF03B7639303}" srcOrd="2" destOrd="0" presId="urn:microsoft.com/office/officeart/2005/8/layout/pList2"/>
    <dgm:cxn modelId="{2AA84909-01E2-47B4-8256-640C7D1A77DC}" type="presParOf" srcId="{47699371-A482-44EF-90A2-F212E5FFF684}" destId="{2CD38C47-B1F3-4FD5-9B21-CD014B77A2E1}" srcOrd="1" destOrd="0" presId="urn:microsoft.com/office/officeart/2005/8/layout/pList2"/>
    <dgm:cxn modelId="{316DF1CE-69C1-4B40-ABBE-49D2C919B9AB}" type="presParOf" srcId="{47699371-A482-44EF-90A2-F212E5FFF684}" destId="{2947E147-2310-41A6-8445-C5D64DBC9A9E}" srcOrd="2" destOrd="0" presId="urn:microsoft.com/office/officeart/2005/8/layout/pList2"/>
    <dgm:cxn modelId="{258D39DA-784C-43A0-B745-ED6DA85FB676}" type="presParOf" srcId="{2947E147-2310-41A6-8445-C5D64DBC9A9E}" destId="{6C8D5D0F-48F1-48E7-8091-F64808C87F18}" srcOrd="0" destOrd="0" presId="urn:microsoft.com/office/officeart/2005/8/layout/pList2"/>
    <dgm:cxn modelId="{476C5DD1-8E3D-4E47-8963-743D5B080606}" type="presParOf" srcId="{2947E147-2310-41A6-8445-C5D64DBC9A9E}" destId="{44CF0054-EF95-4B2B-9C07-68F5FB14C2D8}" srcOrd="1" destOrd="0" presId="urn:microsoft.com/office/officeart/2005/8/layout/pList2"/>
    <dgm:cxn modelId="{CF2A80B6-FB95-4E40-AA4A-9BC771C28A2C}" type="presParOf" srcId="{2947E147-2310-41A6-8445-C5D64DBC9A9E}" destId="{5934C509-5F31-43BF-A294-4929EF8894E1}" srcOrd="2" destOrd="0" presId="urn:microsoft.com/office/officeart/2005/8/layout/pList2"/>
    <dgm:cxn modelId="{5A3577A3-F0AF-48E1-B342-4EE975D6220C}" type="presParOf" srcId="{47699371-A482-44EF-90A2-F212E5FFF684}" destId="{CC34325D-D99D-48D7-B6C8-97B0E2AA73EB}" srcOrd="3" destOrd="0" presId="urn:microsoft.com/office/officeart/2005/8/layout/pList2"/>
    <dgm:cxn modelId="{4273A51A-5BF2-45E7-951D-F3C4A6C4A9D3}" type="presParOf" srcId="{47699371-A482-44EF-90A2-F212E5FFF684}" destId="{D8AC01C4-FE38-44FB-9572-C778A5E0E932}" srcOrd="4" destOrd="0" presId="urn:microsoft.com/office/officeart/2005/8/layout/pList2"/>
    <dgm:cxn modelId="{8CA24E4B-BA3C-4539-8524-12193EDBADC3}" type="presParOf" srcId="{D8AC01C4-FE38-44FB-9572-C778A5E0E932}" destId="{8A6C7D3C-C8F0-41AD-B23E-A3ECF9D4A205}" srcOrd="0" destOrd="0" presId="urn:microsoft.com/office/officeart/2005/8/layout/pList2"/>
    <dgm:cxn modelId="{A784C0FA-A2A5-45A4-8785-33414CA24733}" type="presParOf" srcId="{D8AC01C4-FE38-44FB-9572-C778A5E0E932}" destId="{1774A7F0-AFCA-4ACF-A7DC-66DAC3DE88F4}" srcOrd="1" destOrd="0" presId="urn:microsoft.com/office/officeart/2005/8/layout/pList2"/>
    <dgm:cxn modelId="{C5C251F1-0F66-40BE-8B4A-3AD181A751EC}" type="presParOf" srcId="{D8AC01C4-FE38-44FB-9572-C778A5E0E932}" destId="{176C83AB-8040-42BD-9E51-046D07DA8E5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6EC9F-D762-4973-B5E1-79E31FA1AEAC}">
      <dsp:nvSpPr>
        <dsp:cNvPr id="0" name=""/>
        <dsp:cNvSpPr/>
      </dsp:nvSpPr>
      <dsp:spPr>
        <a:xfrm>
          <a:off x="0" y="668463"/>
          <a:ext cx="8598834" cy="24384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FAAE7-74CD-4ACF-890A-BF03B7639303}">
      <dsp:nvSpPr>
        <dsp:cNvPr id="0" name=""/>
        <dsp:cNvSpPr/>
      </dsp:nvSpPr>
      <dsp:spPr>
        <a:xfrm>
          <a:off x="42303" y="327712"/>
          <a:ext cx="2525907" cy="178816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8993CC-AE58-4B6E-89C5-BA5DD0A0AFD5}">
      <dsp:nvSpPr>
        <dsp:cNvPr id="0" name=""/>
        <dsp:cNvSpPr/>
      </dsp:nvSpPr>
      <dsp:spPr>
        <a:xfrm rot="10800000">
          <a:off x="186305" y="2438400"/>
          <a:ext cx="252590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 val="48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i="1" kern="1200" dirty="0" smtClean="0">
            <a:latin typeface="Cambria Math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i="1" kern="1200" dirty="0" smtClean="0">
            <a:latin typeface="Cambria Math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</a:rPr>
                  <m:t>𝐴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𝐵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𝐶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𝐷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𝐸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𝐹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𝐺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𝐻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𝐼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𝐽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</m:oMath>
            </m:oMathPara>
          </a14:m>
          <a:endParaRPr lang="en-US" sz="1800" b="0" i="1" kern="1200" dirty="0" smtClean="0">
            <a:latin typeface="Cambria Math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</a:rPr>
                  <m:t>𝐾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𝐿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𝑀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𝑁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𝑂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𝑃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𝑄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𝑅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𝑆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</m:oMath>
            </m:oMathPara>
          </a14:m>
          <a:endParaRPr lang="en-US" sz="1800" b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</a:rPr>
                  <m:t>𝑇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𝑉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𝑊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𝑋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𝑌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𝑍</m:t>
                </m:r>
              </m:oMath>
            </m:oMathPara>
          </a14:m>
          <a:endParaRPr lang="ru-RU" sz="1800" kern="1200" dirty="0"/>
        </a:p>
      </dsp:txBody>
      <dsp:txXfrm rot="10800000">
        <a:off x="263985" y="2438400"/>
        <a:ext cx="2370547" cy="2902586"/>
      </dsp:txXfrm>
    </dsp:sp>
    <dsp:sp modelId="{5934C509-5F31-43BF-A294-4929EF8894E1}">
      <dsp:nvSpPr>
        <dsp:cNvPr id="0" name=""/>
        <dsp:cNvSpPr/>
      </dsp:nvSpPr>
      <dsp:spPr>
        <a:xfrm>
          <a:off x="3036463" y="325120"/>
          <a:ext cx="2525907" cy="178816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8D5D0F-48F1-48E7-8091-F64808C87F18}">
      <dsp:nvSpPr>
        <dsp:cNvPr id="0" name=""/>
        <dsp:cNvSpPr/>
      </dsp:nvSpPr>
      <dsp:spPr>
        <a:xfrm rot="10800000">
          <a:off x="3036463" y="2438400"/>
          <a:ext cx="252590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 val="47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i="1" kern="1200" dirty="0" smtClean="0">
            <a:latin typeface="Cambria Math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i="1" kern="1200" dirty="0" smtClean="0">
            <a:latin typeface="Cambria Math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</a:rPr>
                  <m:t>𝑎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𝑏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𝑐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𝑑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𝑒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𝑓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𝑔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h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𝑖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𝑗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</m:oMath>
            </m:oMathPara>
          </a14:m>
          <a:endParaRPr lang="en-US" sz="1800" b="0" i="1" kern="1200" dirty="0" smtClean="0">
            <a:latin typeface="Cambria Math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</a:rPr>
                  <m:t>𝑘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𝑙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𝑚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𝑛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𝑜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𝑝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𝑞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𝑟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𝑠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</m:oMath>
            </m:oMathPara>
          </a14:m>
          <a:endParaRPr lang="en-US" sz="1800" b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</a:rPr>
                  <m:t>𝑡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𝑣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𝑤</m:t>
                </m:r>
                <m:r>
                  <a:rPr lang="en-US" sz="1800" b="0" i="1" kern="1200" smtClean="0">
                    <a:latin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</a:rPr>
                  <m:t>𝑥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𝑦</m:t>
                </m:r>
                <m:r>
                  <a:rPr lang="en-US" sz="1800" b="0" i="1" kern="1200" smtClean="0">
                    <a:latin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</a:rPr>
                  <m:t>𝑧</m:t>
                </m:r>
              </m:oMath>
            </m:oMathPara>
          </a14:m>
          <a:endParaRPr lang="ru-RU" sz="1800" kern="1200" dirty="0"/>
        </a:p>
      </dsp:txBody>
      <dsp:txXfrm rot="10800000">
        <a:off x="3114143" y="2438400"/>
        <a:ext cx="2370547" cy="2902586"/>
      </dsp:txXfrm>
    </dsp:sp>
    <dsp:sp modelId="{176C83AB-8040-42BD-9E51-046D07DA8E5D}">
      <dsp:nvSpPr>
        <dsp:cNvPr id="0" name=""/>
        <dsp:cNvSpPr/>
      </dsp:nvSpPr>
      <dsp:spPr>
        <a:xfrm>
          <a:off x="5814961" y="325120"/>
          <a:ext cx="2525907" cy="178816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6C7D3C-C8F0-41AD-B23E-A3ECF9D4A205}">
      <dsp:nvSpPr>
        <dsp:cNvPr id="0" name=""/>
        <dsp:cNvSpPr/>
      </dsp:nvSpPr>
      <dsp:spPr>
        <a:xfrm rot="10800000">
          <a:off x="5814961" y="2438400"/>
          <a:ext cx="252590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 val="47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 smtClean="0">
            <a:latin typeface="Cambria Math"/>
            <a:ea typeface="Cambria Mat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i="1" kern="1200" dirty="0" smtClean="0">
            <a:latin typeface="Cambria Math"/>
            <a:ea typeface="Cambria Mat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ru-RU" sz="1800" i="1" kern="1200" smtClean="0">
                    <a:latin typeface="Cambria Math"/>
                    <a:ea typeface="Cambria Math"/>
                  </a:rPr>
                  <m:t>𝛼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𝛽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𝛾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𝛿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𝜀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𝜁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𝜂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𝜃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𝜄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𝜅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</m:oMath>
            </m:oMathPara>
          </a14:m>
          <a:endParaRPr lang="en-US" sz="1800" b="0" i="1" kern="1200" dirty="0" smtClean="0">
            <a:latin typeface="Cambria Math"/>
            <a:ea typeface="Cambria Mat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  <a:ea typeface="Cambria Math"/>
                  </a:rPr>
                  <m:t>𝜆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𝜇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𝜈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𝜉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𝜊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𝜋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𝜌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𝜎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𝜏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</m:oMath>
            </m:oMathPara>
          </a14:m>
          <a:endParaRPr lang="en-US" sz="1800" b="0" i="1" kern="1200" dirty="0" smtClean="0">
            <a:latin typeface="Cambria Math"/>
            <a:ea typeface="Cambria Mat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/>
                    <a:ea typeface="Cambria Math"/>
                  </a:rPr>
                  <m:t>𝜐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𝜑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𝜒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𝜓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, </m:t>
                </m:r>
                <m:r>
                  <a:rPr lang="en-US" sz="1800" b="0" i="1" kern="1200" smtClean="0">
                    <a:latin typeface="Cambria Math"/>
                    <a:ea typeface="Cambria Math"/>
                  </a:rPr>
                  <m:t>𝜔</m:t>
                </m:r>
              </m:oMath>
            </m:oMathPara>
          </a14:m>
          <a:endParaRPr lang="en-US" sz="1800" b="0" kern="1200" dirty="0" smtClean="0">
            <a:ea typeface="Cambria Mat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>
            <a:ea typeface="Cambria Math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 rot="10800000">
        <a:off x="5892641" y="2438400"/>
        <a:ext cx="2370547" cy="290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E675-2FC5-4DA0-88F6-0E700AF628B2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8E3E-3F4A-4FCB-871B-ACE7ED82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6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FF9-FAF0-4CE8-A5FA-2DC2A3A6972C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E9C-9958-43E0-8C47-6EB668F34A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FF9-FAF0-4CE8-A5FA-2DC2A3A6972C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E9C-9958-43E0-8C47-6EB668F34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FF9-FAF0-4CE8-A5FA-2DC2A3A6972C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E9C-9958-43E0-8C47-6EB668F34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FF9-FAF0-4CE8-A5FA-2DC2A3A6972C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E9C-9958-43E0-8C47-6EB668F34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FF9-FAF0-4CE8-A5FA-2DC2A3A6972C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AF5E9C-9958-43E0-8C47-6EB668F34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FF9-FAF0-4CE8-A5FA-2DC2A3A6972C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E9C-9958-43E0-8C47-6EB668F34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FF9-FAF0-4CE8-A5FA-2DC2A3A6972C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E9C-9958-43E0-8C47-6EB668F34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FF9-FAF0-4CE8-A5FA-2DC2A3A6972C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E9C-9958-43E0-8C47-6EB668F34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FF9-FAF0-4CE8-A5FA-2DC2A3A6972C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E9C-9958-43E0-8C47-6EB668F34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FF9-FAF0-4CE8-A5FA-2DC2A3A6972C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E9C-9958-43E0-8C47-6EB668F34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FF9-FAF0-4CE8-A5FA-2DC2A3A6972C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E9C-9958-43E0-8C47-6EB668F34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44CFF9-FAF0-4CE8-A5FA-2DC2A3A6972C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AF5E9C-9958-43E0-8C47-6EB668F34A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30.png"/><Relationship Id="rId3" Type="http://schemas.openxmlformats.org/officeDocument/2006/relationships/image" Target="../media/image32.png"/><Relationship Id="rId7" Type="http://schemas.openxmlformats.org/officeDocument/2006/relationships/image" Target="../media/image80.png"/><Relationship Id="rId12" Type="http://schemas.openxmlformats.org/officeDocument/2006/relationships/image" Target="../media/image120.png"/><Relationship Id="rId2" Type="http://schemas.openxmlformats.org/officeDocument/2006/relationships/image" Target="../media/image31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113.png"/><Relationship Id="rId5" Type="http://schemas.openxmlformats.org/officeDocument/2006/relationships/image" Target="../media/image60.png"/><Relationship Id="rId15" Type="http://schemas.openxmlformats.org/officeDocument/2006/relationships/image" Target="../media/image150.png"/><Relationship Id="rId4" Type="http://schemas.openxmlformats.org/officeDocument/2006/relationships/image" Target="../media/image52.png"/><Relationship Id="rId9" Type="http://schemas.openxmlformats.org/officeDocument/2006/relationships/image" Target="../media/image33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50.png"/><Relationship Id="rId3" Type="http://schemas.openxmlformats.org/officeDocument/2006/relationships/image" Target="../media/image35.png"/><Relationship Id="rId7" Type="http://schemas.openxmlformats.org/officeDocument/2006/relationships/image" Target="../media/image200.png"/><Relationship Id="rId12" Type="http://schemas.openxmlformats.org/officeDocument/2006/relationships/image" Target="../media/image34.png"/><Relationship Id="rId2" Type="http://schemas.openxmlformats.org/officeDocument/2006/relationships/image" Target="../media/image31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0.png"/><Relationship Id="rId15" Type="http://schemas.openxmlformats.org/officeDocument/2006/relationships/image" Target="../media/image270.png"/><Relationship Id="rId10" Type="http://schemas.openxmlformats.org/officeDocument/2006/relationships/image" Target="../media/image36.png"/><Relationship Id="rId9" Type="http://schemas.openxmlformats.org/officeDocument/2006/relationships/image" Target="../media/image220.png"/><Relationship Id="rId14" Type="http://schemas.openxmlformats.org/officeDocument/2006/relationships/image" Target="../media/image2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0.png"/><Relationship Id="rId18" Type="http://schemas.openxmlformats.org/officeDocument/2006/relationships/image" Target="../media/image43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12" Type="http://schemas.openxmlformats.org/officeDocument/2006/relationships/image" Target="../media/image380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11" Type="http://schemas.openxmlformats.org/officeDocument/2006/relationships/image" Target="../media/image370.png"/><Relationship Id="rId5" Type="http://schemas.openxmlformats.org/officeDocument/2006/relationships/image" Target="../media/image310.png"/><Relationship Id="rId15" Type="http://schemas.openxmlformats.org/officeDocument/2006/relationships/image" Target="../media/image41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3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3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media" Target="../media/media2.mp4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1.wdp"/><Relationship Id="rId4" Type="http://schemas.openxmlformats.org/officeDocument/2006/relationships/video" Target="../media/media2.mp4"/><Relationship Id="rId9" Type="http://schemas.openxmlformats.org/officeDocument/2006/relationships/image" Target="../media/image6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12" Type="http://schemas.openxmlformats.org/officeDocument/2006/relationships/image" Target="../media/image5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50.png"/><Relationship Id="rId5" Type="http://schemas.microsoft.com/office/2007/relationships/hdphoto" Target="../media/hdphoto4.wdp"/><Relationship Id="rId10" Type="http://schemas.openxmlformats.org/officeDocument/2006/relationships/image" Target="../media/image49.png"/><Relationship Id="rId4" Type="http://schemas.openxmlformats.org/officeDocument/2006/relationships/image" Target="../media/image2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" b="5610"/>
          <a:stretch/>
        </p:blipFill>
        <p:spPr>
          <a:xfrm>
            <a:off x="5292080" y="4005064"/>
            <a:ext cx="3419938" cy="25589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404664"/>
            <a:ext cx="8496944" cy="297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Введение в </a:t>
            </a:r>
            <a:r>
              <a:rPr lang="ru-RU" sz="4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4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тереометрию</a:t>
            </a:r>
            <a:r>
              <a:rPr lang="ru-RU" sz="4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ru-RU" sz="4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Аксиомы стереометрии и</a:t>
            </a:r>
          </a:p>
          <a:p>
            <a:pPr algn="ctr">
              <a:lnSpc>
                <a:spcPct val="120000"/>
              </a:lnSpc>
            </a:pPr>
            <a:r>
              <a:rPr lang="ru-RU" sz="4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4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екоторые </a:t>
            </a:r>
            <a:r>
              <a:rPr lang="ru-RU" sz="4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следствия из </a:t>
            </a:r>
            <a:r>
              <a:rPr lang="ru-RU" sz="4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аксиом. </a:t>
            </a:r>
          </a:p>
          <a:p>
            <a:pPr algn="ctr">
              <a:lnSpc>
                <a:spcPct val="120000"/>
              </a:lnSpc>
            </a:pPr>
            <a:r>
              <a:rPr lang="ru-RU" sz="4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10 класс</a:t>
            </a:r>
            <a:endParaRPr lang="ru-RU" sz="4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587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Автор: </a:t>
            </a:r>
            <a:endParaRPr lang="ru-RU" dirty="0"/>
          </a:p>
          <a:p>
            <a:r>
              <a:rPr lang="ru-RU" dirty="0"/>
              <a:t>учитель математики </a:t>
            </a:r>
          </a:p>
          <a:p>
            <a:r>
              <a:rPr lang="ru-RU" dirty="0"/>
              <a:t>Воронова Марина Анатольевна</a:t>
            </a:r>
          </a:p>
          <a:p>
            <a:r>
              <a:rPr lang="ru-RU" dirty="0"/>
              <a:t>ГБОУ Гимназия №105 </a:t>
            </a:r>
          </a:p>
          <a:p>
            <a:r>
              <a:rPr lang="ru-RU" dirty="0"/>
              <a:t>Выборгского района 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40622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543854"/>
                  </p:ext>
                </p:extLst>
              </p:nvPr>
            </p:nvGraphicFramePr>
            <p:xfrm>
              <a:off x="683568" y="404664"/>
              <a:ext cx="7848872" cy="5849887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7848872"/>
                  </a:tblGrid>
                  <a:tr h="1584674"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4300" cap="none" spc="0" dirty="0" smtClean="0">
                              <a:ln w="18415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</a:rPr>
                            <a:t>Аксиомы</a:t>
                          </a:r>
                          <a:r>
                            <a:rPr lang="ru-RU" sz="4300" cap="none" spc="0" baseline="0" dirty="0" smtClean="0">
                              <a:ln w="18415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</a:rPr>
                            <a:t> стереометрии</a:t>
                          </a:r>
                          <a:endParaRPr lang="ru-RU" sz="4300" b="0" i="1" cap="none" spc="0" dirty="0" smtClean="0">
                            <a:ln w="18415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37160" marR="137160" marT="182880" marB="182880" anchor="ctr"/>
                    </a:tc>
                  </a:tr>
                  <a:tr h="138804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smtClean="0"/>
                                  </m:ctrlPr>
                                </m:sSubPr>
                                <m:e>
                                  <m:r>
                                    <a:rPr lang="en-US" sz="2400" smtClean="0"/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smtClean="0"/>
                                    <m:t>1</m:t>
                                  </m:r>
                                </m:sub>
                              </m:sSub>
                              <m:r>
                                <a:rPr lang="en-US" sz="2400" smtClean="0"/>
                                <m:t>: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ru-RU" sz="2400" dirty="0" smtClean="0"/>
                            <a:t>Через любые три точки, не лежащие на одной прямой, проходит плоскость, и притом только одна.</a:t>
                          </a:r>
                          <a:endParaRPr lang="ru-RU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37160" marR="137160" marT="182880" marB="182880" anchor="ctr"/>
                    </a:tc>
                  </a:tr>
                  <a:tr h="138804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smtClean="0"/>
                                  </m:ctrlPr>
                                </m:sSubPr>
                                <m:e>
                                  <m:r>
                                    <a:rPr lang="en-US" sz="2400" smtClean="0"/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smtClean="0"/>
                                    <m:t>2</m:t>
                                  </m:r>
                                </m:sub>
                              </m:sSub>
                              <m:r>
                                <a:rPr lang="en-US" sz="2400" smtClean="0"/>
                                <m:t>: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ru-RU" sz="2400" dirty="0" smtClean="0"/>
                            <a:t>Если две точки прямой лежат в плоскости, то все точки прямой лежат в этой плоскости.</a:t>
                          </a:r>
                          <a:endParaRPr lang="ru-RU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37160" marR="137160" marT="182880" marB="182880" anchor="ctr"/>
                    </a:tc>
                  </a:tr>
                  <a:tr h="148911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smtClean="0"/>
                                  </m:ctrlPr>
                                </m:sSubPr>
                                <m:e>
                                  <m:r>
                                    <a:rPr lang="en-US" sz="2400" smtClean="0"/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smtClean="0"/>
                                    <m:t>3</m:t>
                                  </m:r>
                                </m:sub>
                              </m:sSub>
                              <m:r>
                                <a:rPr lang="en-US" sz="2400" smtClean="0"/>
                                <m:t>: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ru-RU" sz="2400" dirty="0" smtClean="0"/>
                            <a:t>Если две плоскости имеют общую точку, то они имеют общую прямую, на которой лежат все общие точки этих плоскостей.</a:t>
                          </a:r>
                          <a:endParaRPr lang="en-US" sz="24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37160" marR="137160" marT="182880" marB="18288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543854"/>
                  </p:ext>
                </p:extLst>
              </p:nvPr>
            </p:nvGraphicFramePr>
            <p:xfrm>
              <a:off x="683568" y="404664"/>
              <a:ext cx="7848872" cy="5849887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7848872"/>
                  </a:tblGrid>
                  <a:tr h="1584674"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4300" cap="none" spc="0" dirty="0" smtClean="0">
                              <a:ln w="18415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</a:rPr>
                            <a:t>Аксиомы</a:t>
                          </a:r>
                          <a:r>
                            <a:rPr lang="ru-RU" sz="4300" cap="none" spc="0" baseline="0" dirty="0" smtClean="0">
                              <a:ln w="18415" cmpd="sng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</a:rPr>
                            <a:t> стереометрии</a:t>
                          </a:r>
                          <a:endParaRPr lang="ru-RU" sz="4300" b="0" i="1" cap="none" spc="0" dirty="0" smtClean="0">
                            <a:ln w="18415" cmpd="sng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37160" marR="137160" marT="182880" marB="182880" anchor="ctr"/>
                    </a:tc>
                  </a:tr>
                  <a:tr h="13880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37160" marR="137160" marT="182880" marB="182880" anchor="ctr">
                        <a:blipFill rotWithShape="1">
                          <a:blip r:embed="rId2"/>
                          <a:stretch>
                            <a:fillRect t="-114035" b="-207456"/>
                          </a:stretch>
                        </a:blipFill>
                      </a:tcPr>
                    </a:tc>
                  </a:tr>
                  <a:tr h="13880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37160" marR="137160" marT="182880" marB="182880" anchor="ctr">
                        <a:blipFill rotWithShape="1">
                          <a:blip r:embed="rId2"/>
                          <a:stretch>
                            <a:fillRect t="-214035" b="-107456"/>
                          </a:stretch>
                        </a:blipFill>
                      </a:tcPr>
                    </a:tc>
                  </a:tr>
                  <a:tr h="148911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37160" marR="137160" marT="182880" marB="182880" anchor="ctr">
                        <a:blipFill rotWithShape="1">
                          <a:blip r:embed="rId2"/>
                          <a:stretch>
                            <a:fillRect t="-293443" b="-4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690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4978" y="1358467"/>
            <a:ext cx="7769306" cy="30839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Некоторые следствия</a:t>
            </a: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из аксиом </a:t>
            </a: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стереометрии</a:t>
            </a:r>
            <a:endParaRPr lang="ru-RU" sz="5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араллелограмм 29"/>
          <p:cNvSpPr/>
          <p:nvPr/>
        </p:nvSpPr>
        <p:spPr>
          <a:xfrm>
            <a:off x="4896169" y="2275272"/>
            <a:ext cx="3803299" cy="1440160"/>
          </a:xfrm>
          <a:prstGeom prst="parallelogram">
            <a:avLst>
              <a:gd name="adj" fmla="val 8493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3" y="260648"/>
            <a:ext cx="8641514" cy="1264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67544" y="440787"/>
                <a:ext cx="8208912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Теорема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Через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прямую и не лежащую на ней точку проходит плоскость, и притом только одна</a:t>
                </a:r>
                <a:r>
                  <a:rPr lang="ru-RU" sz="2800" dirty="0"/>
                  <a:t>.</a:t>
                </a:r>
              </a:p>
              <a:p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0787"/>
                <a:ext cx="8208912" cy="1231106"/>
              </a:xfrm>
              <a:prstGeom prst="rect">
                <a:avLst/>
              </a:prstGeom>
              <a:blipFill rotWithShape="1">
                <a:blip r:embed="rId3"/>
                <a:stretch>
                  <a:fillRect l="-1560" t="-4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27084" y="179681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364088" y="2564904"/>
            <a:ext cx="1872208" cy="960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64448" y="2185749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448" y="1639312"/>
                <a:ext cx="37144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7020272" y="3332989"/>
            <a:ext cx="72000" cy="9601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96250" y="3278789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250" y="2459092"/>
                <a:ext cx="39607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2348" y="2355953"/>
                <a:ext cx="805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48" y="1766965"/>
                <a:ext cx="80567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902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6660232" y="2800391"/>
            <a:ext cx="72000" cy="9601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93933" y="2391619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933" y="1793714"/>
                <a:ext cx="40459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940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/>
          <p:cNvSpPr/>
          <p:nvPr/>
        </p:nvSpPr>
        <p:spPr>
          <a:xfrm>
            <a:off x="5964174" y="3150411"/>
            <a:ext cx="72000" cy="9601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90415" y="2749131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415" y="2061848"/>
                <a:ext cx="39607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692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56" y="2126021"/>
            <a:ext cx="3480010" cy="207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94044" y="2142592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044" y="1606944"/>
                <a:ext cx="382412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2258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3658" y="2773859"/>
                <a:ext cx="802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58" y="2080394"/>
                <a:ext cx="802912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984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39712" y="3236978"/>
                <a:ext cx="821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12" y="2427734"/>
                <a:ext cx="821956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888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16" y="2043040"/>
            <a:ext cx="3524250" cy="219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8544" y="3728075"/>
                <a:ext cx="817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44" y="2796056"/>
                <a:ext cx="817660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333" r="-895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2241" y="4259045"/>
                <a:ext cx="199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−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единственная</a:t>
                </a:r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0" y="3194284"/>
                <a:ext cx="1990673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9836" r="-490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7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/>
      <p:bldP spid="5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/>
      <p:bldP spid="22" grpId="0"/>
      <p:bldP spid="26" grpId="0"/>
      <p:bldP spid="33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3" y="260648"/>
            <a:ext cx="8641514" cy="1264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араллелограмм 23"/>
          <p:cNvSpPr/>
          <p:nvPr/>
        </p:nvSpPr>
        <p:spPr>
          <a:xfrm>
            <a:off x="3851920" y="2695394"/>
            <a:ext cx="5184576" cy="2144603"/>
          </a:xfrm>
          <a:prstGeom prst="parallelogram">
            <a:avLst>
              <a:gd name="adj" fmla="val 10447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7544" y="440787"/>
                <a:ext cx="82089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Теорема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Через две пересекающиеся прямые проходит плоскость, и притом только одна.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0787"/>
                <a:ext cx="820891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60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7084" y="179681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220072" y="2813151"/>
            <a:ext cx="1902064" cy="1152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588496" y="2825963"/>
            <a:ext cx="1902064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0773" y="2787297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773" y="2090473"/>
                <a:ext cx="37144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06728" y="4061712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727" y="3046284"/>
                <a:ext cx="36766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/>
          <p:cNvSpPr/>
          <p:nvPr/>
        </p:nvSpPr>
        <p:spPr>
          <a:xfrm>
            <a:off x="6155855" y="3322163"/>
            <a:ext cx="72000" cy="9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19399" y="292572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399" y="2194290"/>
                <a:ext cx="38568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031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7979" y="2376677"/>
                <a:ext cx="1210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79" y="1782508"/>
                <a:ext cx="1210716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3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6900773" y="3990491"/>
            <a:ext cx="72000" cy="9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74739" y="3594048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738" y="2695536"/>
                <a:ext cx="39606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15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08" y="2181657"/>
            <a:ext cx="3168352" cy="21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85250" y="2679499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250" y="2009624"/>
                <a:ext cx="382412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06" y="2149325"/>
            <a:ext cx="3074895" cy="20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1359" y="2784115"/>
                <a:ext cx="803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59" y="2088086"/>
                <a:ext cx="80304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909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3528" y="3224589"/>
                <a:ext cx="813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18442"/>
                <a:ext cx="813428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970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3529" y="3690059"/>
                <a:ext cx="813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67544"/>
                <a:ext cx="813877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970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2241" y="4208245"/>
                <a:ext cx="199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−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единственная</a:t>
                </a:r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0" y="3156184"/>
                <a:ext cx="1990673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10000" r="-490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0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7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25" grpId="0"/>
      <p:bldP spid="23" grpId="0"/>
      <p:bldP spid="28" grpId="0"/>
      <p:bldP spid="2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486600" cy="180020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effectLst/>
              </a:rPr>
              <a:t>Способы задания плоскости </a:t>
            </a:r>
            <a:endParaRPr lang="ru-RU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416824" cy="4104456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ru-RU" sz="3600" dirty="0" smtClean="0"/>
              <a:t>Через </a:t>
            </a:r>
            <a:r>
              <a:rPr lang="ru-RU" sz="3600" dirty="0" smtClean="0"/>
              <a:t>три точки не лежащие на одной прямой.</a:t>
            </a:r>
          </a:p>
          <a:p>
            <a:pPr marL="514350" indent="-514350" algn="l">
              <a:buAutoNum type="arabicParenR"/>
            </a:pPr>
            <a:r>
              <a:rPr lang="ru-RU" sz="3600" dirty="0" smtClean="0"/>
              <a:t>Через прямую и не лежащую на ней точку</a:t>
            </a:r>
          </a:p>
          <a:p>
            <a:pPr marL="514350" indent="-514350" algn="l">
              <a:buAutoNum type="arabicParenR"/>
            </a:pPr>
            <a:r>
              <a:rPr lang="ru-RU" sz="3600" dirty="0" smtClean="0"/>
              <a:t>Через две пересекающиеся прямые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3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260648"/>
                <a:ext cx="83529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Задание.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Назовите плоскости, в которых лежат прямые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𝑃𝐸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𝑀𝐾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𝐷𝐵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𝐸𝐶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Назовите точки пересечения прямой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𝐷𝐾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плоскостью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Назовите точки, лежащие в плоскостях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𝐴𝐷𝐵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𝐷𝐵𝐶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5486"/>
                <a:ext cx="8352928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57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6724" y="142137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6832160" y="1935492"/>
            <a:ext cx="1695450" cy="3903133"/>
          </a:xfrm>
          <a:custGeom>
            <a:avLst/>
            <a:gdLst>
              <a:gd name="connsiteX0" fmla="*/ 95250 w 1695450"/>
              <a:gd name="connsiteY0" fmla="*/ 2927350 h 2927350"/>
              <a:gd name="connsiteX1" fmla="*/ 0 w 1695450"/>
              <a:gd name="connsiteY1" fmla="*/ 0 h 2927350"/>
              <a:gd name="connsiteX2" fmla="*/ 1695450 w 1695450"/>
              <a:gd name="connsiteY2" fmla="*/ 2139950 h 2927350"/>
              <a:gd name="connsiteX3" fmla="*/ 95250 w 1695450"/>
              <a:gd name="connsiteY3" fmla="*/ 2927350 h 292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5450" h="2927350">
                <a:moveTo>
                  <a:pt x="95250" y="2927350"/>
                </a:moveTo>
                <a:lnTo>
                  <a:pt x="0" y="0"/>
                </a:lnTo>
                <a:lnTo>
                  <a:pt x="1695450" y="2139950"/>
                </a:lnTo>
                <a:lnTo>
                  <a:pt x="95250" y="29273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5153025" y="4768852"/>
            <a:ext cx="3367088" cy="1060449"/>
          </a:xfrm>
          <a:custGeom>
            <a:avLst/>
            <a:gdLst>
              <a:gd name="connsiteX0" fmla="*/ 0 w 3367088"/>
              <a:gd name="connsiteY0" fmla="*/ 0 h 795337"/>
              <a:gd name="connsiteX1" fmla="*/ 3367088 w 3367088"/>
              <a:gd name="connsiteY1" fmla="*/ 4762 h 795337"/>
              <a:gd name="connsiteX2" fmla="*/ 1795463 w 3367088"/>
              <a:gd name="connsiteY2" fmla="*/ 795337 h 795337"/>
              <a:gd name="connsiteX3" fmla="*/ 0 w 3367088"/>
              <a:gd name="connsiteY3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7088" h="795337">
                <a:moveTo>
                  <a:pt x="0" y="0"/>
                </a:moveTo>
                <a:lnTo>
                  <a:pt x="3367088" y="4762"/>
                </a:lnTo>
                <a:lnTo>
                  <a:pt x="1795463" y="795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5781620" y="1938797"/>
            <a:ext cx="2750820" cy="3220720"/>
          </a:xfrm>
          <a:custGeom>
            <a:avLst/>
            <a:gdLst>
              <a:gd name="connsiteX0" fmla="*/ 0 w 2750820"/>
              <a:gd name="connsiteY0" fmla="*/ 2415540 h 2415540"/>
              <a:gd name="connsiteX1" fmla="*/ 1074420 w 2750820"/>
              <a:gd name="connsiteY1" fmla="*/ 0 h 2415540"/>
              <a:gd name="connsiteX2" fmla="*/ 2750820 w 2750820"/>
              <a:gd name="connsiteY2" fmla="*/ 2148840 h 2415540"/>
              <a:gd name="connsiteX3" fmla="*/ 0 w 2750820"/>
              <a:gd name="connsiteY3" fmla="*/ 2415540 h 241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0820" h="2415540">
                <a:moveTo>
                  <a:pt x="0" y="2415540"/>
                </a:moveTo>
                <a:lnTo>
                  <a:pt x="1074420" y="0"/>
                </a:lnTo>
                <a:lnTo>
                  <a:pt x="2750820" y="2148840"/>
                </a:lnTo>
                <a:lnTo>
                  <a:pt x="0" y="241554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5158069" y="1913822"/>
            <a:ext cx="1803400" cy="3928533"/>
          </a:xfrm>
          <a:custGeom>
            <a:avLst/>
            <a:gdLst>
              <a:gd name="connsiteX0" fmla="*/ 0 w 1803400"/>
              <a:gd name="connsiteY0" fmla="*/ 2139950 h 2946400"/>
              <a:gd name="connsiteX1" fmla="*/ 1695450 w 1803400"/>
              <a:gd name="connsiteY1" fmla="*/ 0 h 2946400"/>
              <a:gd name="connsiteX2" fmla="*/ 1803400 w 1803400"/>
              <a:gd name="connsiteY2" fmla="*/ 2946400 h 2946400"/>
              <a:gd name="connsiteX3" fmla="*/ 0 w 1803400"/>
              <a:gd name="connsiteY3" fmla="*/ 2139950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400" h="2946400">
                <a:moveTo>
                  <a:pt x="0" y="2139950"/>
                </a:moveTo>
                <a:lnTo>
                  <a:pt x="1695450" y="0"/>
                </a:lnTo>
                <a:lnTo>
                  <a:pt x="1803400" y="2946400"/>
                </a:lnTo>
                <a:lnTo>
                  <a:pt x="0" y="213995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5148064" y="4773150"/>
            <a:ext cx="3384376" cy="1056117"/>
            <a:chOff x="5148064" y="3579862"/>
            <a:chExt cx="3384376" cy="79208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5148064" y="3579862"/>
              <a:ext cx="180020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6948264" y="3579862"/>
              <a:ext cx="1584176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148064" y="3579862"/>
              <a:ext cx="338437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единительная линия 47"/>
          <p:cNvCxnSpPr>
            <a:stCxn id="40" idx="4"/>
          </p:cNvCxnSpPr>
          <p:nvPr/>
        </p:nvCxnSpPr>
        <p:spPr>
          <a:xfrm>
            <a:off x="6840252" y="1961822"/>
            <a:ext cx="108012" cy="38464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5724128" y="1927443"/>
            <a:ext cx="1121648" cy="34014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6588224" y="2852936"/>
            <a:ext cx="792088" cy="1536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5820716" y="4773150"/>
            <a:ext cx="2711724" cy="36116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60032" y="452692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395196"/>
                <a:ext cx="38568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031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726038" y="5759165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037" y="4319374"/>
                <a:ext cx="39606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442018" y="453265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018" y="3399492"/>
                <a:ext cx="38568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652965" y="1465416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965" y="1099062"/>
                <a:ext cx="40459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940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267160" y="2407205"/>
                <a:ext cx="406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160" y="1805404"/>
                <a:ext cx="40645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940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536373" y="3474931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372" y="2606198"/>
                <a:ext cx="44037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944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Овал 65"/>
          <p:cNvSpPr/>
          <p:nvPr/>
        </p:nvSpPr>
        <p:spPr>
          <a:xfrm>
            <a:off x="6287648" y="3470365"/>
            <a:ext cx="72000" cy="9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855264" y="3774323"/>
            <a:ext cx="72000" cy="9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48716" y="5091672"/>
            <a:ext cx="72000" cy="9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082196" y="3083368"/>
                <a:ext cx="385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195" y="2312526"/>
                <a:ext cx="385875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904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625278" y="511127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278" y="3833458"/>
                <a:ext cx="390876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67544" y="2084851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𝐸𝐷𝐶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𝑃𝐸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𝐴𝐷𝐵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3638"/>
                <a:ext cx="2520280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7544" y="2552515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𝑀𝐾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𝐷𝐵𝐶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14386"/>
                <a:ext cx="252028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>
            <a:stCxn id="40" idx="1"/>
          </p:cNvCxnSpPr>
          <p:nvPr/>
        </p:nvCxnSpPr>
        <p:spPr>
          <a:xfrm>
            <a:off x="6814796" y="1879880"/>
            <a:ext cx="1717644" cy="28932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67544" y="3032568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𝐷𝐵𝐶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𝐷𝐵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𝐴𝐵𝐷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74426"/>
                <a:ext cx="252028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Овал 67"/>
          <p:cNvSpPr/>
          <p:nvPr/>
        </p:nvSpPr>
        <p:spPr>
          <a:xfrm>
            <a:off x="7357452" y="2799083"/>
            <a:ext cx="72000" cy="9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endCxn id="40" idx="7"/>
          </p:cNvCxnSpPr>
          <p:nvPr/>
        </p:nvCxnSpPr>
        <p:spPr>
          <a:xfrm flipV="1">
            <a:off x="5148064" y="1879880"/>
            <a:ext cx="1717644" cy="28932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6804252" y="1865821"/>
            <a:ext cx="72000" cy="9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67544" y="3512621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𝐴𝐵𝐷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34466"/>
                <a:ext cx="2520280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67544" y="4005064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𝐸𝐷𝐶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03798"/>
                <a:ext cx="2520280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67544" y="4472728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𝐷𝐾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54546"/>
                <a:ext cx="2520280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67544" y="4952781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𝐴𝐷𝐵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𝐷𝐵𝐶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𝐷𝐵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4586"/>
                <a:ext cx="2520280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11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7" grpId="0" animBg="1"/>
      <p:bldP spid="77" grpId="1" animBg="1"/>
      <p:bldP spid="77" grpId="2" animBg="1"/>
      <p:bldP spid="77" grpId="3" animBg="1"/>
      <p:bldP spid="82" grpId="0" animBg="1"/>
      <p:bldP spid="82" grpId="1" animBg="1"/>
      <p:bldP spid="82" grpId="2" animBg="1"/>
      <p:bldP spid="82" grpId="3" animBg="1"/>
      <p:bldP spid="84" grpId="0" animBg="1"/>
      <p:bldP spid="84" grpId="1" animBg="1"/>
      <p:bldP spid="84" grpId="2" animBg="1"/>
      <p:bldP spid="84" grpId="3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 animBg="1"/>
      <p:bldP spid="69" grpId="0" animBg="1"/>
      <p:bldP spid="70" grpId="0"/>
      <p:bldP spid="71" grpId="0"/>
      <p:bldP spid="73" grpId="0"/>
      <p:bldP spid="75" grpId="0"/>
      <p:bldP spid="78" grpId="0"/>
      <p:bldP spid="68" grpId="0" animBg="1"/>
      <p:bldP spid="40" grpId="0" animBg="1"/>
      <p:bldP spid="81" grpId="0"/>
      <p:bldP spid="83" grpId="0"/>
      <p:bldP spid="85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араллелограмм 21"/>
          <p:cNvSpPr/>
          <p:nvPr/>
        </p:nvSpPr>
        <p:spPr>
          <a:xfrm>
            <a:off x="3808429" y="1942535"/>
            <a:ext cx="5185941" cy="2144603"/>
          </a:xfrm>
          <a:prstGeom prst="parallelogram">
            <a:avLst>
              <a:gd name="adj" fmla="val 10447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356659"/>
                <a:ext cx="86409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Две прямые пересекаются в точке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Доказать, что все прямые, которые пересекают данные прямые и не проходят через точку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лежат в одной плоскости.</a:t>
                </a:r>
              </a:p>
              <a:p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7494"/>
                <a:ext cx="864096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564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5840" y="14127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932040" y="2276872"/>
            <a:ext cx="2304256" cy="1643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04049" y="2660915"/>
            <a:ext cx="2221961" cy="1152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954441" y="3121295"/>
            <a:ext cx="72008" cy="9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28414" y="2695901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414" y="2021926"/>
                <a:ext cx="39607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73629" y="1912213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629" y="1434160"/>
                <a:ext cx="37144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45077" y="3427541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077" y="2570656"/>
                <a:ext cx="37144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6765" y="1942535"/>
                <a:ext cx="1221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5" y="1456901"/>
                <a:ext cx="122110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597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56053"/>
            <a:ext cx="3020930" cy="2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85385" y="1929835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385" y="1447376"/>
                <a:ext cx="38241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401399" y="2276872"/>
            <a:ext cx="472231" cy="1643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56275" y="2030651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275" y="1522988"/>
                <a:ext cx="35067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2105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/>
          <p:cNvSpPr/>
          <p:nvPr/>
        </p:nvSpPr>
        <p:spPr>
          <a:xfrm>
            <a:off x="6507752" y="2731913"/>
            <a:ext cx="72008" cy="9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83690" y="2402951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690" y="1802213"/>
                <a:ext cx="39607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вал 29"/>
          <p:cNvSpPr/>
          <p:nvPr/>
        </p:nvSpPr>
        <p:spPr>
          <a:xfrm>
            <a:off x="6733299" y="3517971"/>
            <a:ext cx="72008" cy="9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54755" y="3092577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755" y="2319433"/>
                <a:ext cx="404598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9152" y="2335471"/>
                <a:ext cx="1193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2" y="1751603"/>
                <a:ext cx="1221104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45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4092" y="2722089"/>
                <a:ext cx="1208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92" y="2041567"/>
                <a:ext cx="1221104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6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9153" y="3121528"/>
                <a:ext cx="768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2" y="2341146"/>
                <a:ext cx="768031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952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3569" y="3512621"/>
                <a:ext cx="795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9" y="2634466"/>
                <a:ext cx="795282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992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09888" y="3919984"/>
                <a:ext cx="796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87" y="2939988"/>
                <a:ext cx="796885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992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9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6" grpId="0"/>
      <p:bldP spid="12" grpId="0" animBg="1"/>
      <p:bldP spid="13" grpId="0"/>
      <p:bldP spid="15" grpId="0"/>
      <p:bldP spid="16" grpId="0"/>
      <p:bldP spid="17" grpId="0"/>
      <p:bldP spid="23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/>
      <p:bldP spid="26" grpId="0"/>
      <p:bldP spid="35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5665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Верно ли утверждение: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две точки окружности лежат в плоскости, то и вся окружность лежит в этой плоскости;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три точки окружности лежат в плоскости, то и вся окружность лежит в этой плоскости?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840" y="158776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1043608" y="2532536"/>
            <a:ext cx="3240359" cy="896464"/>
          </a:xfrm>
          <a:prstGeom prst="parallelogram">
            <a:avLst>
              <a:gd name="adj" fmla="val 15025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662380" y="2852936"/>
            <a:ext cx="1484622" cy="1975792"/>
            <a:chOff x="1662380" y="2139702"/>
            <a:chExt cx="1484622" cy="1481844"/>
          </a:xfrm>
        </p:grpSpPr>
        <p:sp>
          <p:nvSpPr>
            <p:cNvPr id="11" name="Дуга 10"/>
            <p:cNvSpPr/>
            <p:nvPr/>
          </p:nvSpPr>
          <p:spPr>
            <a:xfrm>
              <a:off x="1665158" y="2139702"/>
              <a:ext cx="1481844" cy="1481844"/>
            </a:xfrm>
            <a:prstGeom prst="arc">
              <a:avLst>
                <a:gd name="adj1" fmla="val 14167639"/>
                <a:gd name="adj2" fmla="val 1854193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уга 11"/>
            <p:cNvSpPr/>
            <p:nvPr/>
          </p:nvSpPr>
          <p:spPr>
            <a:xfrm>
              <a:off x="1662380" y="2139702"/>
              <a:ext cx="1481844" cy="1481844"/>
            </a:xfrm>
            <a:prstGeom prst="arc">
              <a:avLst>
                <a:gd name="adj1" fmla="val 12256129"/>
                <a:gd name="adj2" fmla="val 14170812"/>
              </a:avLst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Дуга 12"/>
            <p:cNvSpPr/>
            <p:nvPr/>
          </p:nvSpPr>
          <p:spPr>
            <a:xfrm>
              <a:off x="1662380" y="2139702"/>
              <a:ext cx="1481844" cy="1481844"/>
            </a:xfrm>
            <a:prstGeom prst="arc">
              <a:avLst>
                <a:gd name="adj1" fmla="val 18134880"/>
                <a:gd name="adj2" fmla="val 20074492"/>
              </a:avLst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1665158" y="2139702"/>
              <a:ext cx="1481844" cy="1481844"/>
            </a:xfrm>
            <a:prstGeom prst="arc">
              <a:avLst>
                <a:gd name="adj1" fmla="val 20097495"/>
                <a:gd name="adj2" fmla="val 1231596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Овал 15"/>
          <p:cNvSpPr/>
          <p:nvPr/>
        </p:nvSpPr>
        <p:spPr>
          <a:xfrm>
            <a:off x="1979712" y="2961729"/>
            <a:ext cx="72000" cy="9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820001" y="3006853"/>
            <a:ext cx="72000" cy="9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86871" y="2565953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871" y="1924465"/>
                <a:ext cx="38568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222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30469" y="2609533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468" y="1957150"/>
                <a:ext cx="39606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62568" y="212666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212666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араллелограмм 27"/>
          <p:cNvSpPr/>
          <p:nvPr/>
        </p:nvSpPr>
        <p:spPr>
          <a:xfrm>
            <a:off x="4836406" y="4023081"/>
            <a:ext cx="4056074" cy="1316360"/>
          </a:xfrm>
          <a:prstGeom prst="parallelogram">
            <a:avLst>
              <a:gd name="adj" fmla="val 15025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95536" y="5157192"/>
            <a:ext cx="376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неверно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86271"/>
            <a:ext cx="3480010" cy="207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вал 26"/>
          <p:cNvSpPr/>
          <p:nvPr/>
        </p:nvSpPr>
        <p:spPr>
          <a:xfrm>
            <a:off x="6297090" y="4190613"/>
            <a:ext cx="1325974" cy="981297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727345" y="5103589"/>
            <a:ext cx="72000" cy="9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579444" y="4563412"/>
            <a:ext cx="72000" cy="9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655345" y="4195304"/>
            <a:ext cx="72000" cy="96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40416" y="391391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416" y="2935433"/>
                <a:ext cx="38568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22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22825" y="4197615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25" y="3148211"/>
                <a:ext cx="39607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15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60232" y="476076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570570"/>
                <a:ext cx="38568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979757" y="5606613"/>
            <a:ext cx="376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верно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6" grpId="0" animBg="1"/>
      <p:bldP spid="17" grpId="0" animBg="1"/>
      <p:bldP spid="18" grpId="0"/>
      <p:bldP spid="19" grpId="0"/>
      <p:bldP spid="21" grpId="0"/>
      <p:bldP spid="22" grpId="0"/>
      <p:bldP spid="28" grpId="0" animBg="1"/>
      <p:bldP spid="23" grpId="0"/>
      <p:bldP spid="27" grpId="0" animBg="1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356659"/>
                <a:ext cx="86409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Пусть стороны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𝐴𝐵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𝐴𝐶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треугольника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лежат в плоскости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Доказать, что и медиана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𝐴𝑀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лежит в плоскости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7494"/>
                <a:ext cx="864096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6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араллелограмм 7"/>
          <p:cNvSpPr/>
          <p:nvPr/>
        </p:nvSpPr>
        <p:spPr>
          <a:xfrm>
            <a:off x="3634142" y="2342804"/>
            <a:ext cx="4672256" cy="1596328"/>
          </a:xfrm>
          <a:prstGeom prst="parallelogram">
            <a:avLst>
              <a:gd name="adj" fmla="val 7252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5840" y="117043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572000" y="2636877"/>
            <a:ext cx="2796540" cy="934720"/>
          </a:xfrm>
          <a:custGeom>
            <a:avLst/>
            <a:gdLst>
              <a:gd name="connsiteX0" fmla="*/ 0 w 2796540"/>
              <a:gd name="connsiteY0" fmla="*/ 640080 h 701040"/>
              <a:gd name="connsiteX1" fmla="*/ 1333500 w 2796540"/>
              <a:gd name="connsiteY1" fmla="*/ 0 h 701040"/>
              <a:gd name="connsiteX2" fmla="*/ 2796540 w 2796540"/>
              <a:gd name="connsiteY2" fmla="*/ 701040 h 701040"/>
              <a:gd name="connsiteX3" fmla="*/ 0 w 2796540"/>
              <a:gd name="connsiteY3" fmla="*/ 64008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6540" h="701040">
                <a:moveTo>
                  <a:pt x="0" y="640080"/>
                </a:moveTo>
                <a:lnTo>
                  <a:pt x="1333500" y="0"/>
                </a:lnTo>
                <a:lnTo>
                  <a:pt x="2796540" y="701040"/>
                </a:lnTo>
                <a:lnTo>
                  <a:pt x="0" y="64008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3968" y="3325376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494032"/>
                <a:ext cx="38568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8145" y="2276872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707654"/>
                <a:ext cx="39606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24807" y="3161797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807" y="2371348"/>
                <a:ext cx="38568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 flipV="1">
            <a:off x="4575175" y="3036491"/>
            <a:ext cx="1944216" cy="4495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72201" y="2615367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961525"/>
                <a:ext cx="44037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780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 flipV="1">
            <a:off x="6156176" y="2769316"/>
            <a:ext cx="72008" cy="92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876256" y="3240717"/>
            <a:ext cx="72008" cy="92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520" y="1769547"/>
                <a:ext cx="1892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27160"/>
                <a:ext cx="189263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385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88178" y="2276872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178" y="1707654"/>
                <a:ext cx="38241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520" y="2264483"/>
                <a:ext cx="1871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98362"/>
                <a:ext cx="189263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321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74" y="720009"/>
            <a:ext cx="2499691" cy="166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0110" y="2804160"/>
                <a:ext cx="984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10" y="2103120"/>
                <a:ext cx="984052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807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7949" y="3426369"/>
                <a:ext cx="19619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48" y="2569777"/>
                <a:ext cx="1961947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372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8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  <p:bldP spid="4" grpId="0" animBg="1"/>
      <p:bldP spid="5" grpId="0"/>
      <p:bldP spid="6" grpId="0"/>
      <p:bldP spid="7" grpId="0"/>
      <p:bldP spid="12" grpId="0"/>
      <p:bldP spid="16" grpId="0"/>
      <p:bldP spid="17" grpId="0"/>
      <p:bldP spid="18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0823" y="168451"/>
            <a:ext cx="4425908" cy="6521100"/>
          </a:xfrm>
          <a:prstGeom prst="rect">
            <a:avLst/>
          </a:prstGeom>
          <a:solidFill>
            <a:srgbClr val="EBF1DE">
              <a:alpha val="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4270" y="168451"/>
            <a:ext cx="4034892" cy="6521098"/>
          </a:xfrm>
          <a:prstGeom prst="rect">
            <a:avLst/>
          </a:prstGeom>
          <a:solidFill>
            <a:srgbClr val="DAE7F6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04003" y="262352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Планиметрия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6" y="1331429"/>
            <a:ext cx="3859783" cy="185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456970" y="336902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Стереометрия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3666602"/>
            <a:ext cx="1183883" cy="157851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куб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1670" t="12231" r="16428" b="33446"/>
          <a:stretch/>
        </p:blipFill>
        <p:spPr>
          <a:xfrm>
            <a:off x="5112341" y="3429000"/>
            <a:ext cx="1441689" cy="2008133"/>
          </a:xfrm>
          <a:prstGeom prst="rect">
            <a:avLst/>
          </a:prstGeom>
        </p:spPr>
      </p:pic>
      <p:sp>
        <p:nvSpPr>
          <p:cNvPr id="12" name="Прямоугольный треугольник 11"/>
          <p:cNvSpPr/>
          <p:nvPr/>
        </p:nvSpPr>
        <p:spPr>
          <a:xfrm>
            <a:off x="2843808" y="3670845"/>
            <a:ext cx="1296144" cy="1578511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конус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14812" t="13119" r="13821" b="13476"/>
          <a:stretch/>
        </p:blipFill>
        <p:spPr>
          <a:xfrm>
            <a:off x="6833751" y="3520467"/>
            <a:ext cx="2038538" cy="23794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05771" y="5488853"/>
            <a:ext cx="5352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στερεός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«твёрдый, пространственный»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97" b="90385" l="13504" r="83419">
                        <a14:backgroundMark x1="58974" y1="89530" x2="58974" y2="89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6075" r="13989"/>
          <a:stretch/>
        </p:blipFill>
        <p:spPr>
          <a:xfrm>
            <a:off x="4932114" y="1431579"/>
            <a:ext cx="1348672" cy="1857511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53113">
                        <a14:foregroundMark x1="25097" y1="97006" x2="25097" y2="97006"/>
                        <a14:foregroundMark x1="43774" y1="82635" x2="43774" y2="82635"/>
                        <a14:foregroundMark x1="26070" y1="5689" x2="26070" y2="5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767"/>
          <a:stretch/>
        </p:blipFill>
        <p:spPr bwMode="auto">
          <a:xfrm>
            <a:off x="6394139" y="1420203"/>
            <a:ext cx="1096281" cy="17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33" b="95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331" y="1438179"/>
            <a:ext cx="1235958" cy="164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91050" y="5964363"/>
            <a:ext cx="2292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μετρέω —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измеряю»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115" y="1336385"/>
            <a:ext cx="3859783" cy="1855903"/>
          </a:xfrm>
          <a:prstGeom prst="roundRect">
            <a:avLst/>
          </a:prstGeom>
          <a:solidFill>
            <a:srgbClr val="FEF4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136466" y="1575179"/>
            <a:ext cx="1240513" cy="1378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671826" y="2264335"/>
            <a:ext cx="72000" cy="9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7284625" y="1760457"/>
            <a:ext cx="1080120" cy="1103756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4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" grpId="0" animBg="1"/>
      <p:bldP spid="26" grpId="0"/>
      <p:bldP spid="8" grpId="0" animBg="1"/>
      <p:bldP spid="12" grpId="0" animBg="1"/>
      <p:bldP spid="14" grpId="0"/>
      <p:bldP spid="15" grpId="0"/>
      <p:bldP spid="24" grpId="0" animBg="1"/>
      <p:bldP spid="2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3052" y="188640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Стереометрия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Схема 6"/>
              <p:cNvGraphicFramePr/>
              <p:nvPr>
                <p:extLst>
                  <p:ext uri="{D42A27DB-BD31-4B8C-83A1-F6EECF244321}">
                    <p14:modId xmlns:p14="http://schemas.microsoft.com/office/powerpoint/2010/main" val="1071394794"/>
                  </p:ext>
                </p:extLst>
              </p:nvPr>
            </p:nvGraphicFramePr>
            <p:xfrm>
              <a:off x="281236" y="1199096"/>
              <a:ext cx="8598834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7" name="Схема 6"/>
              <p:cNvGraphicFramePr/>
              <p:nvPr>
                <p:extLst>
                  <p:ext uri="{D42A27DB-BD31-4B8C-83A1-F6EECF244321}">
                    <p14:modId xmlns:p14="http://schemas.microsoft.com/office/powerpoint/2010/main" val="1071394794"/>
                  </p:ext>
                </p:extLst>
              </p:nvPr>
            </p:nvGraphicFramePr>
            <p:xfrm>
              <a:off x="281236" y="1199096"/>
              <a:ext cx="8598834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 flipV="1">
            <a:off x="3779912" y="1865621"/>
            <a:ext cx="1800200" cy="12481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878616" y="2372893"/>
            <a:ext cx="72000" cy="9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6223992" y="1635297"/>
            <a:ext cx="1152128" cy="833596"/>
          </a:xfrm>
          <a:custGeom>
            <a:avLst/>
            <a:gdLst>
              <a:gd name="connsiteX0" fmla="*/ 139700 w 981075"/>
              <a:gd name="connsiteY0" fmla="*/ 29145 h 521270"/>
              <a:gd name="connsiteX1" fmla="*/ 139700 w 981075"/>
              <a:gd name="connsiteY1" fmla="*/ 29145 h 521270"/>
              <a:gd name="connsiteX2" fmla="*/ 501650 w 981075"/>
              <a:gd name="connsiteY2" fmla="*/ 22795 h 521270"/>
              <a:gd name="connsiteX3" fmla="*/ 533400 w 981075"/>
              <a:gd name="connsiteY3" fmla="*/ 19620 h 521270"/>
              <a:gd name="connsiteX4" fmla="*/ 825500 w 981075"/>
              <a:gd name="connsiteY4" fmla="*/ 13270 h 521270"/>
              <a:gd name="connsiteX5" fmla="*/ 835025 w 981075"/>
              <a:gd name="connsiteY5" fmla="*/ 10095 h 521270"/>
              <a:gd name="connsiteX6" fmla="*/ 847725 w 981075"/>
              <a:gd name="connsiteY6" fmla="*/ 6920 h 521270"/>
              <a:gd name="connsiteX7" fmla="*/ 857250 w 981075"/>
              <a:gd name="connsiteY7" fmla="*/ 570 h 521270"/>
              <a:gd name="connsiteX8" fmla="*/ 873125 w 981075"/>
              <a:gd name="connsiteY8" fmla="*/ 570 h 521270"/>
              <a:gd name="connsiteX9" fmla="*/ 911225 w 981075"/>
              <a:gd name="connsiteY9" fmla="*/ 13270 h 521270"/>
              <a:gd name="connsiteX10" fmla="*/ 917575 w 981075"/>
              <a:gd name="connsiteY10" fmla="*/ 70420 h 521270"/>
              <a:gd name="connsiteX11" fmla="*/ 927100 w 981075"/>
              <a:gd name="connsiteY11" fmla="*/ 98995 h 521270"/>
              <a:gd name="connsiteX12" fmla="*/ 933450 w 981075"/>
              <a:gd name="connsiteY12" fmla="*/ 108520 h 521270"/>
              <a:gd name="connsiteX13" fmla="*/ 949325 w 981075"/>
              <a:gd name="connsiteY13" fmla="*/ 146620 h 521270"/>
              <a:gd name="connsiteX14" fmla="*/ 952500 w 981075"/>
              <a:gd name="connsiteY14" fmla="*/ 162495 h 521270"/>
              <a:gd name="connsiteX15" fmla="*/ 955675 w 981075"/>
              <a:gd name="connsiteY15" fmla="*/ 172020 h 521270"/>
              <a:gd name="connsiteX16" fmla="*/ 958850 w 981075"/>
              <a:gd name="connsiteY16" fmla="*/ 213295 h 521270"/>
              <a:gd name="connsiteX17" fmla="*/ 962025 w 981075"/>
              <a:gd name="connsiteY17" fmla="*/ 222820 h 521270"/>
              <a:gd name="connsiteX18" fmla="*/ 968375 w 981075"/>
              <a:gd name="connsiteY18" fmla="*/ 254570 h 521270"/>
              <a:gd name="connsiteX19" fmla="*/ 971550 w 981075"/>
              <a:gd name="connsiteY19" fmla="*/ 267270 h 521270"/>
              <a:gd name="connsiteX20" fmla="*/ 974725 w 981075"/>
              <a:gd name="connsiteY20" fmla="*/ 289495 h 521270"/>
              <a:gd name="connsiteX21" fmla="*/ 981075 w 981075"/>
              <a:gd name="connsiteY21" fmla="*/ 324420 h 521270"/>
              <a:gd name="connsiteX22" fmla="*/ 977900 w 981075"/>
              <a:gd name="connsiteY22" fmla="*/ 362520 h 521270"/>
              <a:gd name="connsiteX23" fmla="*/ 971550 w 981075"/>
              <a:gd name="connsiteY23" fmla="*/ 372045 h 521270"/>
              <a:gd name="connsiteX24" fmla="*/ 952500 w 981075"/>
              <a:gd name="connsiteY24" fmla="*/ 397445 h 521270"/>
              <a:gd name="connsiteX25" fmla="*/ 946150 w 981075"/>
              <a:gd name="connsiteY25" fmla="*/ 406970 h 521270"/>
              <a:gd name="connsiteX26" fmla="*/ 936625 w 981075"/>
              <a:gd name="connsiteY26" fmla="*/ 429195 h 521270"/>
              <a:gd name="connsiteX27" fmla="*/ 927100 w 981075"/>
              <a:gd name="connsiteY27" fmla="*/ 438720 h 521270"/>
              <a:gd name="connsiteX28" fmla="*/ 904875 w 981075"/>
              <a:gd name="connsiteY28" fmla="*/ 464120 h 521270"/>
              <a:gd name="connsiteX29" fmla="*/ 876300 w 981075"/>
              <a:gd name="connsiteY29" fmla="*/ 483170 h 521270"/>
              <a:gd name="connsiteX30" fmla="*/ 866775 w 981075"/>
              <a:gd name="connsiteY30" fmla="*/ 486345 h 521270"/>
              <a:gd name="connsiteX31" fmla="*/ 844550 w 981075"/>
              <a:gd name="connsiteY31" fmla="*/ 492695 h 521270"/>
              <a:gd name="connsiteX32" fmla="*/ 819150 w 981075"/>
              <a:gd name="connsiteY32" fmla="*/ 502220 h 521270"/>
              <a:gd name="connsiteX33" fmla="*/ 790575 w 981075"/>
              <a:gd name="connsiteY33" fmla="*/ 508570 h 521270"/>
              <a:gd name="connsiteX34" fmla="*/ 777875 w 981075"/>
              <a:gd name="connsiteY34" fmla="*/ 511745 h 521270"/>
              <a:gd name="connsiteX35" fmla="*/ 746125 w 981075"/>
              <a:gd name="connsiteY35" fmla="*/ 514920 h 521270"/>
              <a:gd name="connsiteX36" fmla="*/ 584200 w 981075"/>
              <a:gd name="connsiteY36" fmla="*/ 521270 h 521270"/>
              <a:gd name="connsiteX37" fmla="*/ 288925 w 981075"/>
              <a:gd name="connsiteY37" fmla="*/ 518095 h 521270"/>
              <a:gd name="connsiteX38" fmla="*/ 238125 w 981075"/>
              <a:gd name="connsiteY38" fmla="*/ 511745 h 521270"/>
              <a:gd name="connsiteX39" fmla="*/ 206375 w 981075"/>
              <a:gd name="connsiteY39" fmla="*/ 508570 h 521270"/>
              <a:gd name="connsiteX40" fmla="*/ 184150 w 981075"/>
              <a:gd name="connsiteY40" fmla="*/ 502220 h 521270"/>
              <a:gd name="connsiteX41" fmla="*/ 142875 w 981075"/>
              <a:gd name="connsiteY41" fmla="*/ 489520 h 521270"/>
              <a:gd name="connsiteX42" fmla="*/ 114300 w 981075"/>
              <a:gd name="connsiteY42" fmla="*/ 476820 h 521270"/>
              <a:gd name="connsiteX43" fmla="*/ 104775 w 981075"/>
              <a:gd name="connsiteY43" fmla="*/ 467295 h 521270"/>
              <a:gd name="connsiteX44" fmla="*/ 95250 w 981075"/>
              <a:gd name="connsiteY44" fmla="*/ 464120 h 521270"/>
              <a:gd name="connsiteX45" fmla="*/ 85725 w 981075"/>
              <a:gd name="connsiteY45" fmla="*/ 454595 h 521270"/>
              <a:gd name="connsiteX46" fmla="*/ 73025 w 981075"/>
              <a:gd name="connsiteY46" fmla="*/ 445070 h 521270"/>
              <a:gd name="connsiteX47" fmla="*/ 69850 w 981075"/>
              <a:gd name="connsiteY47" fmla="*/ 432370 h 521270"/>
              <a:gd name="connsiteX48" fmla="*/ 63500 w 981075"/>
              <a:gd name="connsiteY48" fmla="*/ 416495 h 521270"/>
              <a:gd name="connsiteX49" fmla="*/ 60325 w 981075"/>
              <a:gd name="connsiteY49" fmla="*/ 406970 h 521270"/>
              <a:gd name="connsiteX50" fmla="*/ 53975 w 981075"/>
              <a:gd name="connsiteY50" fmla="*/ 394270 h 521270"/>
              <a:gd name="connsiteX51" fmla="*/ 50800 w 981075"/>
              <a:gd name="connsiteY51" fmla="*/ 384745 h 521270"/>
              <a:gd name="connsiteX52" fmla="*/ 31750 w 981075"/>
              <a:gd name="connsiteY52" fmla="*/ 346645 h 521270"/>
              <a:gd name="connsiteX53" fmla="*/ 22225 w 981075"/>
              <a:gd name="connsiteY53" fmla="*/ 308545 h 521270"/>
              <a:gd name="connsiteX54" fmla="*/ 19050 w 981075"/>
              <a:gd name="connsiteY54" fmla="*/ 299020 h 521270"/>
              <a:gd name="connsiteX55" fmla="*/ 15875 w 981075"/>
              <a:gd name="connsiteY55" fmla="*/ 279970 h 521270"/>
              <a:gd name="connsiteX56" fmla="*/ 6350 w 981075"/>
              <a:gd name="connsiteY56" fmla="*/ 251395 h 521270"/>
              <a:gd name="connsiteX57" fmla="*/ 0 w 981075"/>
              <a:gd name="connsiteY57" fmla="*/ 229170 h 521270"/>
              <a:gd name="connsiteX58" fmla="*/ 6350 w 981075"/>
              <a:gd name="connsiteY58" fmla="*/ 146620 h 521270"/>
              <a:gd name="connsiteX59" fmla="*/ 44450 w 981075"/>
              <a:gd name="connsiteY59" fmla="*/ 108520 h 521270"/>
              <a:gd name="connsiteX60" fmla="*/ 66675 w 981075"/>
              <a:gd name="connsiteY60" fmla="*/ 95820 h 521270"/>
              <a:gd name="connsiteX61" fmla="*/ 88900 w 981075"/>
              <a:gd name="connsiteY61" fmla="*/ 76770 h 521270"/>
              <a:gd name="connsiteX62" fmla="*/ 107950 w 981075"/>
              <a:gd name="connsiteY62" fmla="*/ 57720 h 521270"/>
              <a:gd name="connsiteX63" fmla="*/ 127000 w 981075"/>
              <a:gd name="connsiteY63" fmla="*/ 51370 h 521270"/>
              <a:gd name="connsiteX64" fmla="*/ 136525 w 981075"/>
              <a:gd name="connsiteY64" fmla="*/ 48195 h 521270"/>
              <a:gd name="connsiteX65" fmla="*/ 139700 w 981075"/>
              <a:gd name="connsiteY65" fmla="*/ 29145 h 52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81075" h="521270">
                <a:moveTo>
                  <a:pt x="139700" y="29145"/>
                </a:moveTo>
                <a:lnTo>
                  <a:pt x="139700" y="29145"/>
                </a:lnTo>
                <a:cubicBezTo>
                  <a:pt x="287155" y="15740"/>
                  <a:pt x="125968" y="29444"/>
                  <a:pt x="501650" y="22795"/>
                </a:cubicBezTo>
                <a:cubicBezTo>
                  <a:pt x="512284" y="22607"/>
                  <a:pt x="522768" y="19933"/>
                  <a:pt x="533400" y="19620"/>
                </a:cubicBezTo>
                <a:lnTo>
                  <a:pt x="825500" y="13270"/>
                </a:lnTo>
                <a:cubicBezTo>
                  <a:pt x="828675" y="12212"/>
                  <a:pt x="831807" y="11014"/>
                  <a:pt x="835025" y="10095"/>
                </a:cubicBezTo>
                <a:cubicBezTo>
                  <a:pt x="839221" y="8896"/>
                  <a:pt x="843714" y="8639"/>
                  <a:pt x="847725" y="6920"/>
                </a:cubicBezTo>
                <a:cubicBezTo>
                  <a:pt x="851232" y="5417"/>
                  <a:pt x="853548" y="1495"/>
                  <a:pt x="857250" y="570"/>
                </a:cubicBezTo>
                <a:cubicBezTo>
                  <a:pt x="862384" y="-713"/>
                  <a:pt x="867833" y="570"/>
                  <a:pt x="873125" y="570"/>
                </a:cubicBezTo>
                <a:lnTo>
                  <a:pt x="911225" y="13270"/>
                </a:lnTo>
                <a:cubicBezTo>
                  <a:pt x="912089" y="23642"/>
                  <a:pt x="913742" y="56047"/>
                  <a:pt x="917575" y="70420"/>
                </a:cubicBezTo>
                <a:cubicBezTo>
                  <a:pt x="920162" y="80121"/>
                  <a:pt x="921531" y="90641"/>
                  <a:pt x="927100" y="98995"/>
                </a:cubicBezTo>
                <a:cubicBezTo>
                  <a:pt x="929217" y="102170"/>
                  <a:pt x="931982" y="104998"/>
                  <a:pt x="933450" y="108520"/>
                </a:cubicBezTo>
                <a:cubicBezTo>
                  <a:pt x="951336" y="151447"/>
                  <a:pt x="934687" y="124662"/>
                  <a:pt x="949325" y="146620"/>
                </a:cubicBezTo>
                <a:cubicBezTo>
                  <a:pt x="950383" y="151912"/>
                  <a:pt x="951191" y="157260"/>
                  <a:pt x="952500" y="162495"/>
                </a:cubicBezTo>
                <a:cubicBezTo>
                  <a:pt x="953312" y="165742"/>
                  <a:pt x="955260" y="168699"/>
                  <a:pt x="955675" y="172020"/>
                </a:cubicBezTo>
                <a:cubicBezTo>
                  <a:pt x="957387" y="185712"/>
                  <a:pt x="957138" y="199603"/>
                  <a:pt x="958850" y="213295"/>
                </a:cubicBezTo>
                <a:cubicBezTo>
                  <a:pt x="959265" y="216616"/>
                  <a:pt x="961272" y="219559"/>
                  <a:pt x="962025" y="222820"/>
                </a:cubicBezTo>
                <a:cubicBezTo>
                  <a:pt x="964452" y="233337"/>
                  <a:pt x="965757" y="244099"/>
                  <a:pt x="968375" y="254570"/>
                </a:cubicBezTo>
                <a:cubicBezTo>
                  <a:pt x="969433" y="258803"/>
                  <a:pt x="970769" y="262977"/>
                  <a:pt x="971550" y="267270"/>
                </a:cubicBezTo>
                <a:cubicBezTo>
                  <a:pt x="972889" y="274633"/>
                  <a:pt x="973495" y="282113"/>
                  <a:pt x="974725" y="289495"/>
                </a:cubicBezTo>
                <a:cubicBezTo>
                  <a:pt x="976670" y="301167"/>
                  <a:pt x="978958" y="312778"/>
                  <a:pt x="981075" y="324420"/>
                </a:cubicBezTo>
                <a:cubicBezTo>
                  <a:pt x="980017" y="337120"/>
                  <a:pt x="980399" y="350023"/>
                  <a:pt x="977900" y="362520"/>
                </a:cubicBezTo>
                <a:cubicBezTo>
                  <a:pt x="977152" y="366262"/>
                  <a:pt x="973572" y="368809"/>
                  <a:pt x="971550" y="372045"/>
                </a:cubicBezTo>
                <a:cubicBezTo>
                  <a:pt x="948198" y="409408"/>
                  <a:pt x="974768" y="370723"/>
                  <a:pt x="952500" y="397445"/>
                </a:cubicBezTo>
                <a:cubicBezTo>
                  <a:pt x="950057" y="400376"/>
                  <a:pt x="947857" y="403557"/>
                  <a:pt x="946150" y="406970"/>
                </a:cubicBezTo>
                <a:cubicBezTo>
                  <a:pt x="939241" y="420789"/>
                  <a:pt x="947636" y="413779"/>
                  <a:pt x="936625" y="429195"/>
                </a:cubicBezTo>
                <a:cubicBezTo>
                  <a:pt x="934015" y="432849"/>
                  <a:pt x="930057" y="435341"/>
                  <a:pt x="927100" y="438720"/>
                </a:cubicBezTo>
                <a:cubicBezTo>
                  <a:pt x="916584" y="450738"/>
                  <a:pt x="915886" y="454682"/>
                  <a:pt x="904875" y="464120"/>
                </a:cubicBezTo>
                <a:cubicBezTo>
                  <a:pt x="897430" y="470501"/>
                  <a:pt x="884827" y="478907"/>
                  <a:pt x="876300" y="483170"/>
                </a:cubicBezTo>
                <a:cubicBezTo>
                  <a:pt x="873307" y="484667"/>
                  <a:pt x="869993" y="485426"/>
                  <a:pt x="866775" y="486345"/>
                </a:cubicBezTo>
                <a:cubicBezTo>
                  <a:pt x="852764" y="490348"/>
                  <a:pt x="856730" y="488127"/>
                  <a:pt x="844550" y="492695"/>
                </a:cubicBezTo>
                <a:cubicBezTo>
                  <a:pt x="833814" y="496721"/>
                  <a:pt x="829239" y="499337"/>
                  <a:pt x="819150" y="502220"/>
                </a:cubicBezTo>
                <a:cubicBezTo>
                  <a:pt x="805599" y="506092"/>
                  <a:pt x="805306" y="505296"/>
                  <a:pt x="790575" y="508570"/>
                </a:cubicBezTo>
                <a:cubicBezTo>
                  <a:pt x="786315" y="509517"/>
                  <a:pt x="782195" y="511128"/>
                  <a:pt x="777875" y="511745"/>
                </a:cubicBezTo>
                <a:cubicBezTo>
                  <a:pt x="767346" y="513249"/>
                  <a:pt x="756748" y="514398"/>
                  <a:pt x="746125" y="514920"/>
                </a:cubicBezTo>
                <a:lnTo>
                  <a:pt x="584200" y="521270"/>
                </a:lnTo>
                <a:lnTo>
                  <a:pt x="288925" y="518095"/>
                </a:lnTo>
                <a:cubicBezTo>
                  <a:pt x="271866" y="517625"/>
                  <a:pt x="255078" y="513701"/>
                  <a:pt x="238125" y="511745"/>
                </a:cubicBezTo>
                <a:cubicBezTo>
                  <a:pt x="227559" y="510526"/>
                  <a:pt x="216958" y="509628"/>
                  <a:pt x="206375" y="508570"/>
                </a:cubicBezTo>
                <a:cubicBezTo>
                  <a:pt x="188124" y="502486"/>
                  <a:pt x="206077" y="508200"/>
                  <a:pt x="184150" y="502220"/>
                </a:cubicBezTo>
                <a:cubicBezTo>
                  <a:pt x="161631" y="496078"/>
                  <a:pt x="163899" y="496528"/>
                  <a:pt x="142875" y="489520"/>
                </a:cubicBezTo>
                <a:cubicBezTo>
                  <a:pt x="101072" y="458168"/>
                  <a:pt x="160641" y="499990"/>
                  <a:pt x="114300" y="476820"/>
                </a:cubicBezTo>
                <a:cubicBezTo>
                  <a:pt x="110284" y="474812"/>
                  <a:pt x="108511" y="469786"/>
                  <a:pt x="104775" y="467295"/>
                </a:cubicBezTo>
                <a:cubicBezTo>
                  <a:pt x="101990" y="465439"/>
                  <a:pt x="98425" y="465178"/>
                  <a:pt x="95250" y="464120"/>
                </a:cubicBezTo>
                <a:cubicBezTo>
                  <a:pt x="92075" y="460945"/>
                  <a:pt x="89134" y="457517"/>
                  <a:pt x="85725" y="454595"/>
                </a:cubicBezTo>
                <a:cubicBezTo>
                  <a:pt x="81707" y="451151"/>
                  <a:pt x="76101" y="449376"/>
                  <a:pt x="73025" y="445070"/>
                </a:cubicBezTo>
                <a:cubicBezTo>
                  <a:pt x="70489" y="441519"/>
                  <a:pt x="71230" y="436510"/>
                  <a:pt x="69850" y="432370"/>
                </a:cubicBezTo>
                <a:cubicBezTo>
                  <a:pt x="68048" y="426963"/>
                  <a:pt x="65501" y="421831"/>
                  <a:pt x="63500" y="416495"/>
                </a:cubicBezTo>
                <a:cubicBezTo>
                  <a:pt x="62325" y="413361"/>
                  <a:pt x="61643" y="410046"/>
                  <a:pt x="60325" y="406970"/>
                </a:cubicBezTo>
                <a:cubicBezTo>
                  <a:pt x="58461" y="402620"/>
                  <a:pt x="55839" y="398620"/>
                  <a:pt x="53975" y="394270"/>
                </a:cubicBezTo>
                <a:cubicBezTo>
                  <a:pt x="52657" y="391194"/>
                  <a:pt x="52215" y="387778"/>
                  <a:pt x="50800" y="384745"/>
                </a:cubicBezTo>
                <a:cubicBezTo>
                  <a:pt x="44795" y="371878"/>
                  <a:pt x="36240" y="360115"/>
                  <a:pt x="31750" y="346645"/>
                </a:cubicBezTo>
                <a:cubicBezTo>
                  <a:pt x="24276" y="324223"/>
                  <a:pt x="32839" y="351001"/>
                  <a:pt x="22225" y="308545"/>
                </a:cubicBezTo>
                <a:cubicBezTo>
                  <a:pt x="21413" y="305298"/>
                  <a:pt x="19776" y="302287"/>
                  <a:pt x="19050" y="299020"/>
                </a:cubicBezTo>
                <a:cubicBezTo>
                  <a:pt x="17653" y="292736"/>
                  <a:pt x="17534" y="286190"/>
                  <a:pt x="15875" y="279970"/>
                </a:cubicBezTo>
                <a:cubicBezTo>
                  <a:pt x="13288" y="270269"/>
                  <a:pt x="8785" y="261135"/>
                  <a:pt x="6350" y="251395"/>
                </a:cubicBezTo>
                <a:cubicBezTo>
                  <a:pt x="2363" y="235448"/>
                  <a:pt x="4555" y="242835"/>
                  <a:pt x="0" y="229170"/>
                </a:cubicBezTo>
                <a:cubicBezTo>
                  <a:pt x="2117" y="201653"/>
                  <a:pt x="29" y="173484"/>
                  <a:pt x="6350" y="146620"/>
                </a:cubicBezTo>
                <a:cubicBezTo>
                  <a:pt x="11208" y="125974"/>
                  <a:pt x="30130" y="119260"/>
                  <a:pt x="44450" y="108520"/>
                </a:cubicBezTo>
                <a:cubicBezTo>
                  <a:pt x="59827" y="96987"/>
                  <a:pt x="52130" y="100668"/>
                  <a:pt x="66675" y="95820"/>
                </a:cubicBezTo>
                <a:cubicBezTo>
                  <a:pt x="76713" y="88291"/>
                  <a:pt x="80940" y="86057"/>
                  <a:pt x="88900" y="76770"/>
                </a:cubicBezTo>
                <a:cubicBezTo>
                  <a:pt x="97498" y="66739"/>
                  <a:pt x="96342" y="62879"/>
                  <a:pt x="107950" y="57720"/>
                </a:cubicBezTo>
                <a:cubicBezTo>
                  <a:pt x="114067" y="55002"/>
                  <a:pt x="120650" y="53487"/>
                  <a:pt x="127000" y="51370"/>
                </a:cubicBezTo>
                <a:lnTo>
                  <a:pt x="136525" y="48195"/>
                </a:lnTo>
                <a:lnTo>
                  <a:pt x="139700" y="29145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>
            <a:off x="7448128" y="1635298"/>
            <a:ext cx="1008112" cy="785596"/>
          </a:xfrm>
          <a:prstGeom prst="parallelogram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6687522" y="2515092"/>
            <a:ext cx="1521213" cy="742545"/>
            <a:chOff x="2286000" y="555526"/>
            <a:chExt cx="1974602" cy="79208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2339752" y="555526"/>
              <a:ext cx="187220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341292" y="1341982"/>
              <a:ext cx="187220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олилиния 22"/>
            <p:cNvSpPr/>
            <p:nvPr/>
          </p:nvSpPr>
          <p:spPr>
            <a:xfrm>
              <a:off x="2286000" y="555625"/>
              <a:ext cx="63500" cy="790575"/>
            </a:xfrm>
            <a:custGeom>
              <a:avLst/>
              <a:gdLst>
                <a:gd name="connsiteX0" fmla="*/ 53975 w 63500"/>
                <a:gd name="connsiteY0" fmla="*/ 0 h 790575"/>
                <a:gd name="connsiteX1" fmla="*/ 38100 w 63500"/>
                <a:gd name="connsiteY1" fmla="*/ 3175 h 790575"/>
                <a:gd name="connsiteX2" fmla="*/ 28575 w 63500"/>
                <a:gd name="connsiteY2" fmla="*/ 9525 h 790575"/>
                <a:gd name="connsiteX3" fmla="*/ 12700 w 63500"/>
                <a:gd name="connsiteY3" fmla="*/ 28575 h 790575"/>
                <a:gd name="connsiteX4" fmla="*/ 0 w 63500"/>
                <a:gd name="connsiteY4" fmla="*/ 57150 h 790575"/>
                <a:gd name="connsiteX5" fmla="*/ 3175 w 63500"/>
                <a:gd name="connsiteY5" fmla="*/ 76200 h 790575"/>
                <a:gd name="connsiteX6" fmla="*/ 9525 w 63500"/>
                <a:gd name="connsiteY6" fmla="*/ 95250 h 790575"/>
                <a:gd name="connsiteX7" fmla="*/ 12700 w 63500"/>
                <a:gd name="connsiteY7" fmla="*/ 120650 h 790575"/>
                <a:gd name="connsiteX8" fmla="*/ 19050 w 63500"/>
                <a:gd name="connsiteY8" fmla="*/ 139700 h 790575"/>
                <a:gd name="connsiteX9" fmla="*/ 15875 w 63500"/>
                <a:gd name="connsiteY9" fmla="*/ 215900 h 790575"/>
                <a:gd name="connsiteX10" fmla="*/ 9525 w 63500"/>
                <a:gd name="connsiteY10" fmla="*/ 234950 h 790575"/>
                <a:gd name="connsiteX11" fmla="*/ 6350 w 63500"/>
                <a:gd name="connsiteY11" fmla="*/ 266700 h 790575"/>
                <a:gd name="connsiteX12" fmla="*/ 3175 w 63500"/>
                <a:gd name="connsiteY12" fmla="*/ 276225 h 790575"/>
                <a:gd name="connsiteX13" fmla="*/ 9525 w 63500"/>
                <a:gd name="connsiteY13" fmla="*/ 323850 h 790575"/>
                <a:gd name="connsiteX14" fmla="*/ 15875 w 63500"/>
                <a:gd name="connsiteY14" fmla="*/ 336550 h 790575"/>
                <a:gd name="connsiteX15" fmla="*/ 12700 w 63500"/>
                <a:gd name="connsiteY15" fmla="*/ 422275 h 790575"/>
                <a:gd name="connsiteX16" fmla="*/ 6350 w 63500"/>
                <a:gd name="connsiteY16" fmla="*/ 441325 h 790575"/>
                <a:gd name="connsiteX17" fmla="*/ 0 w 63500"/>
                <a:gd name="connsiteY17" fmla="*/ 450850 h 790575"/>
                <a:gd name="connsiteX18" fmla="*/ 3175 w 63500"/>
                <a:gd name="connsiteY18" fmla="*/ 584200 h 790575"/>
                <a:gd name="connsiteX19" fmla="*/ 9525 w 63500"/>
                <a:gd name="connsiteY19" fmla="*/ 603250 h 790575"/>
                <a:gd name="connsiteX20" fmla="*/ 12700 w 63500"/>
                <a:gd name="connsiteY20" fmla="*/ 641350 h 790575"/>
                <a:gd name="connsiteX21" fmla="*/ 19050 w 63500"/>
                <a:gd name="connsiteY21" fmla="*/ 650875 h 790575"/>
                <a:gd name="connsiteX22" fmla="*/ 25400 w 63500"/>
                <a:gd name="connsiteY22" fmla="*/ 669925 h 790575"/>
                <a:gd name="connsiteX23" fmla="*/ 28575 w 63500"/>
                <a:gd name="connsiteY23" fmla="*/ 736600 h 790575"/>
                <a:gd name="connsiteX24" fmla="*/ 34925 w 63500"/>
                <a:gd name="connsiteY24" fmla="*/ 746125 h 790575"/>
                <a:gd name="connsiteX25" fmla="*/ 38100 w 63500"/>
                <a:gd name="connsiteY25" fmla="*/ 768350 h 790575"/>
                <a:gd name="connsiteX26" fmla="*/ 41275 w 63500"/>
                <a:gd name="connsiteY26" fmla="*/ 777875 h 790575"/>
                <a:gd name="connsiteX27" fmla="*/ 60325 w 63500"/>
                <a:gd name="connsiteY27" fmla="*/ 790575 h 790575"/>
                <a:gd name="connsiteX28" fmla="*/ 63500 w 63500"/>
                <a:gd name="connsiteY28" fmla="*/ 790575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500" h="790575">
                  <a:moveTo>
                    <a:pt x="53975" y="0"/>
                  </a:moveTo>
                  <a:cubicBezTo>
                    <a:pt x="48683" y="1058"/>
                    <a:pt x="43153" y="1280"/>
                    <a:pt x="38100" y="3175"/>
                  </a:cubicBezTo>
                  <a:cubicBezTo>
                    <a:pt x="34527" y="4515"/>
                    <a:pt x="31506" y="7082"/>
                    <a:pt x="28575" y="9525"/>
                  </a:cubicBezTo>
                  <a:cubicBezTo>
                    <a:pt x="23297" y="13923"/>
                    <a:pt x="15638" y="21964"/>
                    <a:pt x="12700" y="28575"/>
                  </a:cubicBezTo>
                  <a:cubicBezTo>
                    <a:pt x="-2413" y="62580"/>
                    <a:pt x="14371" y="35594"/>
                    <a:pt x="0" y="57150"/>
                  </a:cubicBezTo>
                  <a:cubicBezTo>
                    <a:pt x="1058" y="63500"/>
                    <a:pt x="1614" y="69955"/>
                    <a:pt x="3175" y="76200"/>
                  </a:cubicBezTo>
                  <a:cubicBezTo>
                    <a:pt x="4798" y="82694"/>
                    <a:pt x="9525" y="95250"/>
                    <a:pt x="9525" y="95250"/>
                  </a:cubicBezTo>
                  <a:cubicBezTo>
                    <a:pt x="10583" y="103717"/>
                    <a:pt x="10912" y="112307"/>
                    <a:pt x="12700" y="120650"/>
                  </a:cubicBezTo>
                  <a:cubicBezTo>
                    <a:pt x="14102" y="127195"/>
                    <a:pt x="19050" y="139700"/>
                    <a:pt x="19050" y="139700"/>
                  </a:cubicBezTo>
                  <a:cubicBezTo>
                    <a:pt x="17992" y="165100"/>
                    <a:pt x="18405" y="190604"/>
                    <a:pt x="15875" y="215900"/>
                  </a:cubicBezTo>
                  <a:cubicBezTo>
                    <a:pt x="15209" y="222560"/>
                    <a:pt x="9525" y="234950"/>
                    <a:pt x="9525" y="234950"/>
                  </a:cubicBezTo>
                  <a:cubicBezTo>
                    <a:pt x="8467" y="245533"/>
                    <a:pt x="7967" y="256188"/>
                    <a:pt x="6350" y="266700"/>
                  </a:cubicBezTo>
                  <a:cubicBezTo>
                    <a:pt x="5841" y="270008"/>
                    <a:pt x="3175" y="272878"/>
                    <a:pt x="3175" y="276225"/>
                  </a:cubicBezTo>
                  <a:cubicBezTo>
                    <a:pt x="3175" y="291313"/>
                    <a:pt x="3227" y="309154"/>
                    <a:pt x="9525" y="323850"/>
                  </a:cubicBezTo>
                  <a:cubicBezTo>
                    <a:pt x="11389" y="328200"/>
                    <a:pt x="13758" y="332317"/>
                    <a:pt x="15875" y="336550"/>
                  </a:cubicBezTo>
                  <a:cubicBezTo>
                    <a:pt x="14817" y="365125"/>
                    <a:pt x="15289" y="393798"/>
                    <a:pt x="12700" y="422275"/>
                  </a:cubicBezTo>
                  <a:cubicBezTo>
                    <a:pt x="12094" y="428941"/>
                    <a:pt x="10063" y="435756"/>
                    <a:pt x="6350" y="441325"/>
                  </a:cubicBezTo>
                  <a:lnTo>
                    <a:pt x="0" y="450850"/>
                  </a:lnTo>
                  <a:cubicBezTo>
                    <a:pt x="1058" y="495300"/>
                    <a:pt x="401" y="539824"/>
                    <a:pt x="3175" y="584200"/>
                  </a:cubicBezTo>
                  <a:cubicBezTo>
                    <a:pt x="3593" y="590880"/>
                    <a:pt x="9525" y="603250"/>
                    <a:pt x="9525" y="603250"/>
                  </a:cubicBezTo>
                  <a:cubicBezTo>
                    <a:pt x="10583" y="615950"/>
                    <a:pt x="10201" y="628853"/>
                    <a:pt x="12700" y="641350"/>
                  </a:cubicBezTo>
                  <a:cubicBezTo>
                    <a:pt x="13448" y="645092"/>
                    <a:pt x="17500" y="647388"/>
                    <a:pt x="19050" y="650875"/>
                  </a:cubicBezTo>
                  <a:cubicBezTo>
                    <a:pt x="21768" y="656992"/>
                    <a:pt x="25400" y="669925"/>
                    <a:pt x="25400" y="669925"/>
                  </a:cubicBezTo>
                  <a:cubicBezTo>
                    <a:pt x="26458" y="692150"/>
                    <a:pt x="25815" y="714522"/>
                    <a:pt x="28575" y="736600"/>
                  </a:cubicBezTo>
                  <a:cubicBezTo>
                    <a:pt x="29048" y="740386"/>
                    <a:pt x="33829" y="742470"/>
                    <a:pt x="34925" y="746125"/>
                  </a:cubicBezTo>
                  <a:cubicBezTo>
                    <a:pt x="37075" y="753293"/>
                    <a:pt x="36632" y="761012"/>
                    <a:pt x="38100" y="768350"/>
                  </a:cubicBezTo>
                  <a:cubicBezTo>
                    <a:pt x="38756" y="771632"/>
                    <a:pt x="38908" y="775508"/>
                    <a:pt x="41275" y="777875"/>
                  </a:cubicBezTo>
                  <a:cubicBezTo>
                    <a:pt x="46671" y="783271"/>
                    <a:pt x="52693" y="790575"/>
                    <a:pt x="60325" y="790575"/>
                  </a:cubicBezTo>
                  <a:lnTo>
                    <a:pt x="63500" y="79057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flipH="1">
              <a:off x="4197102" y="557039"/>
              <a:ext cx="63500" cy="790575"/>
            </a:xfrm>
            <a:custGeom>
              <a:avLst/>
              <a:gdLst>
                <a:gd name="connsiteX0" fmla="*/ 53975 w 63500"/>
                <a:gd name="connsiteY0" fmla="*/ 0 h 790575"/>
                <a:gd name="connsiteX1" fmla="*/ 38100 w 63500"/>
                <a:gd name="connsiteY1" fmla="*/ 3175 h 790575"/>
                <a:gd name="connsiteX2" fmla="*/ 28575 w 63500"/>
                <a:gd name="connsiteY2" fmla="*/ 9525 h 790575"/>
                <a:gd name="connsiteX3" fmla="*/ 12700 w 63500"/>
                <a:gd name="connsiteY3" fmla="*/ 28575 h 790575"/>
                <a:gd name="connsiteX4" fmla="*/ 0 w 63500"/>
                <a:gd name="connsiteY4" fmla="*/ 57150 h 790575"/>
                <a:gd name="connsiteX5" fmla="*/ 3175 w 63500"/>
                <a:gd name="connsiteY5" fmla="*/ 76200 h 790575"/>
                <a:gd name="connsiteX6" fmla="*/ 9525 w 63500"/>
                <a:gd name="connsiteY6" fmla="*/ 95250 h 790575"/>
                <a:gd name="connsiteX7" fmla="*/ 12700 w 63500"/>
                <a:gd name="connsiteY7" fmla="*/ 120650 h 790575"/>
                <a:gd name="connsiteX8" fmla="*/ 19050 w 63500"/>
                <a:gd name="connsiteY8" fmla="*/ 139700 h 790575"/>
                <a:gd name="connsiteX9" fmla="*/ 15875 w 63500"/>
                <a:gd name="connsiteY9" fmla="*/ 215900 h 790575"/>
                <a:gd name="connsiteX10" fmla="*/ 9525 w 63500"/>
                <a:gd name="connsiteY10" fmla="*/ 234950 h 790575"/>
                <a:gd name="connsiteX11" fmla="*/ 6350 w 63500"/>
                <a:gd name="connsiteY11" fmla="*/ 266700 h 790575"/>
                <a:gd name="connsiteX12" fmla="*/ 3175 w 63500"/>
                <a:gd name="connsiteY12" fmla="*/ 276225 h 790575"/>
                <a:gd name="connsiteX13" fmla="*/ 9525 w 63500"/>
                <a:gd name="connsiteY13" fmla="*/ 323850 h 790575"/>
                <a:gd name="connsiteX14" fmla="*/ 15875 w 63500"/>
                <a:gd name="connsiteY14" fmla="*/ 336550 h 790575"/>
                <a:gd name="connsiteX15" fmla="*/ 12700 w 63500"/>
                <a:gd name="connsiteY15" fmla="*/ 422275 h 790575"/>
                <a:gd name="connsiteX16" fmla="*/ 6350 w 63500"/>
                <a:gd name="connsiteY16" fmla="*/ 441325 h 790575"/>
                <a:gd name="connsiteX17" fmla="*/ 0 w 63500"/>
                <a:gd name="connsiteY17" fmla="*/ 450850 h 790575"/>
                <a:gd name="connsiteX18" fmla="*/ 3175 w 63500"/>
                <a:gd name="connsiteY18" fmla="*/ 584200 h 790575"/>
                <a:gd name="connsiteX19" fmla="*/ 9525 w 63500"/>
                <a:gd name="connsiteY19" fmla="*/ 603250 h 790575"/>
                <a:gd name="connsiteX20" fmla="*/ 12700 w 63500"/>
                <a:gd name="connsiteY20" fmla="*/ 641350 h 790575"/>
                <a:gd name="connsiteX21" fmla="*/ 19050 w 63500"/>
                <a:gd name="connsiteY21" fmla="*/ 650875 h 790575"/>
                <a:gd name="connsiteX22" fmla="*/ 25400 w 63500"/>
                <a:gd name="connsiteY22" fmla="*/ 669925 h 790575"/>
                <a:gd name="connsiteX23" fmla="*/ 28575 w 63500"/>
                <a:gd name="connsiteY23" fmla="*/ 736600 h 790575"/>
                <a:gd name="connsiteX24" fmla="*/ 34925 w 63500"/>
                <a:gd name="connsiteY24" fmla="*/ 746125 h 790575"/>
                <a:gd name="connsiteX25" fmla="*/ 38100 w 63500"/>
                <a:gd name="connsiteY25" fmla="*/ 768350 h 790575"/>
                <a:gd name="connsiteX26" fmla="*/ 41275 w 63500"/>
                <a:gd name="connsiteY26" fmla="*/ 777875 h 790575"/>
                <a:gd name="connsiteX27" fmla="*/ 60325 w 63500"/>
                <a:gd name="connsiteY27" fmla="*/ 790575 h 790575"/>
                <a:gd name="connsiteX28" fmla="*/ 63500 w 63500"/>
                <a:gd name="connsiteY28" fmla="*/ 790575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500" h="790575">
                  <a:moveTo>
                    <a:pt x="53975" y="0"/>
                  </a:moveTo>
                  <a:cubicBezTo>
                    <a:pt x="48683" y="1058"/>
                    <a:pt x="43153" y="1280"/>
                    <a:pt x="38100" y="3175"/>
                  </a:cubicBezTo>
                  <a:cubicBezTo>
                    <a:pt x="34527" y="4515"/>
                    <a:pt x="31506" y="7082"/>
                    <a:pt x="28575" y="9525"/>
                  </a:cubicBezTo>
                  <a:cubicBezTo>
                    <a:pt x="23297" y="13923"/>
                    <a:pt x="15638" y="21964"/>
                    <a:pt x="12700" y="28575"/>
                  </a:cubicBezTo>
                  <a:cubicBezTo>
                    <a:pt x="-2413" y="62580"/>
                    <a:pt x="14371" y="35594"/>
                    <a:pt x="0" y="57150"/>
                  </a:cubicBezTo>
                  <a:cubicBezTo>
                    <a:pt x="1058" y="63500"/>
                    <a:pt x="1614" y="69955"/>
                    <a:pt x="3175" y="76200"/>
                  </a:cubicBezTo>
                  <a:cubicBezTo>
                    <a:pt x="4798" y="82694"/>
                    <a:pt x="9525" y="95250"/>
                    <a:pt x="9525" y="95250"/>
                  </a:cubicBezTo>
                  <a:cubicBezTo>
                    <a:pt x="10583" y="103717"/>
                    <a:pt x="10912" y="112307"/>
                    <a:pt x="12700" y="120650"/>
                  </a:cubicBezTo>
                  <a:cubicBezTo>
                    <a:pt x="14102" y="127195"/>
                    <a:pt x="19050" y="139700"/>
                    <a:pt x="19050" y="139700"/>
                  </a:cubicBezTo>
                  <a:cubicBezTo>
                    <a:pt x="17992" y="165100"/>
                    <a:pt x="18405" y="190604"/>
                    <a:pt x="15875" y="215900"/>
                  </a:cubicBezTo>
                  <a:cubicBezTo>
                    <a:pt x="15209" y="222560"/>
                    <a:pt x="9525" y="234950"/>
                    <a:pt x="9525" y="234950"/>
                  </a:cubicBezTo>
                  <a:cubicBezTo>
                    <a:pt x="8467" y="245533"/>
                    <a:pt x="7967" y="256188"/>
                    <a:pt x="6350" y="266700"/>
                  </a:cubicBezTo>
                  <a:cubicBezTo>
                    <a:pt x="5841" y="270008"/>
                    <a:pt x="3175" y="272878"/>
                    <a:pt x="3175" y="276225"/>
                  </a:cubicBezTo>
                  <a:cubicBezTo>
                    <a:pt x="3175" y="291313"/>
                    <a:pt x="3227" y="309154"/>
                    <a:pt x="9525" y="323850"/>
                  </a:cubicBezTo>
                  <a:cubicBezTo>
                    <a:pt x="11389" y="328200"/>
                    <a:pt x="13758" y="332317"/>
                    <a:pt x="15875" y="336550"/>
                  </a:cubicBezTo>
                  <a:cubicBezTo>
                    <a:pt x="14817" y="365125"/>
                    <a:pt x="15289" y="393798"/>
                    <a:pt x="12700" y="422275"/>
                  </a:cubicBezTo>
                  <a:cubicBezTo>
                    <a:pt x="12094" y="428941"/>
                    <a:pt x="10063" y="435756"/>
                    <a:pt x="6350" y="441325"/>
                  </a:cubicBezTo>
                  <a:lnTo>
                    <a:pt x="0" y="450850"/>
                  </a:lnTo>
                  <a:cubicBezTo>
                    <a:pt x="1058" y="495300"/>
                    <a:pt x="401" y="539824"/>
                    <a:pt x="3175" y="584200"/>
                  </a:cubicBezTo>
                  <a:cubicBezTo>
                    <a:pt x="3593" y="590880"/>
                    <a:pt x="9525" y="603250"/>
                    <a:pt x="9525" y="603250"/>
                  </a:cubicBezTo>
                  <a:cubicBezTo>
                    <a:pt x="10583" y="615950"/>
                    <a:pt x="10201" y="628853"/>
                    <a:pt x="12700" y="641350"/>
                  </a:cubicBezTo>
                  <a:cubicBezTo>
                    <a:pt x="13448" y="645092"/>
                    <a:pt x="17500" y="647388"/>
                    <a:pt x="19050" y="650875"/>
                  </a:cubicBezTo>
                  <a:cubicBezTo>
                    <a:pt x="21768" y="656992"/>
                    <a:pt x="25400" y="669925"/>
                    <a:pt x="25400" y="669925"/>
                  </a:cubicBezTo>
                  <a:cubicBezTo>
                    <a:pt x="26458" y="692150"/>
                    <a:pt x="25815" y="714522"/>
                    <a:pt x="28575" y="736600"/>
                  </a:cubicBezTo>
                  <a:cubicBezTo>
                    <a:pt x="29048" y="740386"/>
                    <a:pt x="33829" y="742470"/>
                    <a:pt x="34925" y="746125"/>
                  </a:cubicBezTo>
                  <a:cubicBezTo>
                    <a:pt x="37075" y="753293"/>
                    <a:pt x="36632" y="761012"/>
                    <a:pt x="38100" y="768350"/>
                  </a:cubicBezTo>
                  <a:cubicBezTo>
                    <a:pt x="38756" y="771632"/>
                    <a:pt x="38908" y="775508"/>
                    <a:pt x="41275" y="777875"/>
                  </a:cubicBezTo>
                  <a:cubicBezTo>
                    <a:pt x="46671" y="783271"/>
                    <a:pt x="52693" y="790575"/>
                    <a:pt x="60325" y="790575"/>
                  </a:cubicBezTo>
                  <a:lnTo>
                    <a:pt x="63500" y="79057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167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36EC9F-D762-4973-B5E1-79E31FA1A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736EC9F-D762-4973-B5E1-79E31FA1A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7FAAE7-74CD-4ACF-890A-BF03B7639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267FAAE7-74CD-4ACF-890A-BF03B7639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993CC-AE58-4B6E-89C5-BA5DD0A0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8993CC-AE58-4B6E-89C5-BA5DD0A0A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34C509-5F31-43BF-A294-4929EF889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5934C509-5F31-43BF-A294-4929EF889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8D5D0F-48F1-48E7-8091-F64808C87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6C8D5D0F-48F1-48E7-8091-F64808C87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6C83AB-8040-42BD-9E51-046D07DA8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76C83AB-8040-42BD-9E51-046D07DA8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6C7D3C-C8F0-41AD-B23E-A3ECF9D4A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8A6C7D3C-C8F0-41AD-B23E-A3ECF9D4A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Sub>
          <a:bldDgm bld="one"/>
        </p:bldSub>
      </p:bldGraphic>
      <p:bldP spid="10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79512" y="881336"/>
            <a:ext cx="8568952" cy="5976664"/>
          </a:xfrm>
          <a:prstGeom prst="roundRect">
            <a:avLst/>
          </a:prstGeom>
          <a:solidFill>
            <a:srgbClr val="FEF4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43808" y="115963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Измерения: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220486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Длина.</a:t>
            </a:r>
          </a:p>
          <a:p>
            <a:pPr marL="457200" indent="-457200" algn="just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Ширина.</a:t>
            </a:r>
          </a:p>
          <a:p>
            <a:pPr marL="457200" indent="-457200" algn="just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Высота.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437112"/>
            <a:ext cx="6585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Геометрическое тело обладает </a:t>
            </a:r>
            <a:r>
              <a:rPr lang="ru-RU" sz="3600" b="1" i="1" dirty="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вместимостью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323528" y="404664"/>
            <a:ext cx="8496944" cy="6048672"/>
          </a:xfrm>
          <a:prstGeom prst="roundRect">
            <a:avLst/>
          </a:prstGeom>
          <a:solidFill>
            <a:srgbClr val="FEF4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3624" y="1196752"/>
            <a:ext cx="73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Геометрические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тела,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и все геометрические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фигуры,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являются воображаемыми объектами.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Геометрическое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тело – часть пространства, отделенное от остальной части пространства границей этого тела. </a:t>
            </a:r>
          </a:p>
        </p:txBody>
      </p:sp>
    </p:spTree>
    <p:extLst>
      <p:ext uri="{BB962C8B-B14F-4D97-AF65-F5344CB8AC3E}">
        <p14:creationId xmlns:p14="http://schemas.microsoft.com/office/powerpoint/2010/main" val="40659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4797" r="13636" b="13176"/>
          <a:stretch/>
        </p:blipFill>
        <p:spPr>
          <a:xfrm>
            <a:off x="557436" y="1028734"/>
            <a:ext cx="1350268" cy="176686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581177" y="740701"/>
            <a:ext cx="2415907" cy="2122296"/>
            <a:chOff x="3131840" y="987574"/>
            <a:chExt cx="2415907" cy="159172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83968" y="987574"/>
              <a:ext cx="1263779" cy="159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02" r="-1"/>
            <a:stretch/>
          </p:blipFill>
          <p:spPr bwMode="auto">
            <a:xfrm>
              <a:off x="3131840" y="1131590"/>
              <a:ext cx="1023201" cy="1440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539552" y="1028734"/>
            <a:ext cx="1368152" cy="18397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663677"/>
            <a:ext cx="2520280" cy="2381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8385" y="1079532"/>
            <a:ext cx="864000" cy="456000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08386" y="1325232"/>
            <a:ext cx="3175" cy="11808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469307" y="1308299"/>
            <a:ext cx="3175" cy="11808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rot="10800000">
            <a:off x="608385" y="2275516"/>
            <a:ext cx="864096" cy="456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608385" y="2276872"/>
            <a:ext cx="864096" cy="456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06355" y="1444812"/>
            <a:ext cx="259200" cy="194136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603181" y="1550728"/>
            <a:ext cx="3175" cy="1248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862063" y="1554003"/>
            <a:ext cx="3175" cy="1248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10800000">
            <a:off x="2603656" y="2689609"/>
            <a:ext cx="259200" cy="19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2603656" y="2689508"/>
            <a:ext cx="259200" cy="19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73220" y="1444833"/>
            <a:ext cx="259200" cy="194136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970046" y="1550749"/>
            <a:ext cx="3175" cy="1248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228928" y="1554024"/>
            <a:ext cx="3175" cy="1248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10800000">
            <a:off x="2970521" y="2689631"/>
            <a:ext cx="259200" cy="19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2970521" y="2689529"/>
            <a:ext cx="259200" cy="19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342784" y="1444855"/>
            <a:ext cx="259200" cy="194136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339610" y="1550771"/>
            <a:ext cx="3175" cy="1248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598492" y="1554045"/>
            <a:ext cx="3175" cy="1248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 rot="10800000">
            <a:off x="3340085" y="2689652"/>
            <a:ext cx="259200" cy="19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3340085" y="2689551"/>
            <a:ext cx="259200" cy="19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12916375">
            <a:off x="3840425" y="2387243"/>
            <a:ext cx="220405" cy="133828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endCxn id="31" idx="2"/>
          </p:cNvCxnSpPr>
          <p:nvPr/>
        </p:nvCxnSpPr>
        <p:spPr>
          <a:xfrm flipH="1">
            <a:off x="4040598" y="932723"/>
            <a:ext cx="854569" cy="160628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31" idx="6"/>
          </p:cNvCxnSpPr>
          <p:nvPr/>
        </p:nvCxnSpPr>
        <p:spPr>
          <a:xfrm flipH="1">
            <a:off x="3860656" y="762141"/>
            <a:ext cx="855360" cy="160716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 rot="2116375">
            <a:off x="4699506" y="772763"/>
            <a:ext cx="220405" cy="1344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2916375">
            <a:off x="4699515" y="772088"/>
            <a:ext cx="220405" cy="1344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48" y="1505546"/>
            <a:ext cx="1921532" cy="192345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659946" y="1601558"/>
            <a:ext cx="1008112" cy="163218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5708712" y="1715856"/>
            <a:ext cx="864096" cy="1152128"/>
            <a:chOff x="2843808" y="3939902"/>
            <a:chExt cx="1008112" cy="1008112"/>
          </a:xfrm>
        </p:grpSpPr>
        <p:sp>
          <p:nvSpPr>
            <p:cNvPr id="45" name="Овал 44"/>
            <p:cNvSpPr/>
            <p:nvPr/>
          </p:nvSpPr>
          <p:spPr>
            <a:xfrm>
              <a:off x="2843808" y="3939902"/>
              <a:ext cx="1008112" cy="1008112"/>
            </a:xfrm>
            <a:prstGeom prst="ellips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Дуга 45"/>
            <p:cNvSpPr/>
            <p:nvPr/>
          </p:nvSpPr>
          <p:spPr>
            <a:xfrm>
              <a:off x="2843808" y="4261308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Дуга 46"/>
            <p:cNvSpPr/>
            <p:nvPr/>
          </p:nvSpPr>
          <p:spPr>
            <a:xfrm flipV="1">
              <a:off x="2843808" y="4246982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63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62" y="1124745"/>
            <a:ext cx="1539211" cy="205228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7353269" y="1256812"/>
            <a:ext cx="1440160" cy="182420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7558449" y="1448835"/>
            <a:ext cx="1080120" cy="1440160"/>
            <a:chOff x="2843808" y="3939902"/>
            <a:chExt cx="1008112" cy="1008112"/>
          </a:xfrm>
        </p:grpSpPr>
        <p:sp>
          <p:nvSpPr>
            <p:cNvPr id="51" name="Овал 50"/>
            <p:cNvSpPr/>
            <p:nvPr/>
          </p:nvSpPr>
          <p:spPr>
            <a:xfrm>
              <a:off x="2843808" y="3939902"/>
              <a:ext cx="1008112" cy="1008112"/>
            </a:xfrm>
            <a:prstGeom prst="ellipse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Дуга 51"/>
            <p:cNvSpPr/>
            <p:nvPr/>
          </p:nvSpPr>
          <p:spPr>
            <a:xfrm>
              <a:off x="2843808" y="4261308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Дуга 52"/>
            <p:cNvSpPr/>
            <p:nvPr/>
          </p:nvSpPr>
          <p:spPr>
            <a:xfrm flipV="1">
              <a:off x="2843808" y="4246982"/>
              <a:ext cx="1008000" cy="360000"/>
            </a:xfrm>
            <a:prstGeom prst="arc">
              <a:avLst>
                <a:gd name="adj1" fmla="val 21533130"/>
                <a:gd name="adj2" fmla="val 10798571"/>
              </a:avLst>
            </a:prstGeom>
            <a:ln w="63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2" y="3843288"/>
            <a:ext cx="1921532" cy="2562043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06878" y="3459246"/>
            <a:ext cx="1800200" cy="28958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822081" y="3529163"/>
            <a:ext cx="972971" cy="2242741"/>
            <a:chOff x="1026762" y="1400052"/>
            <a:chExt cx="972971" cy="1682056"/>
          </a:xfrm>
        </p:grpSpPr>
        <p:sp>
          <p:nvSpPr>
            <p:cNvPr id="57" name="Дуга 56"/>
            <p:cNvSpPr/>
            <p:nvPr/>
          </p:nvSpPr>
          <p:spPr>
            <a:xfrm>
              <a:off x="1027733" y="2650108"/>
              <a:ext cx="972000" cy="432000"/>
            </a:xfrm>
            <a:prstGeom prst="arc">
              <a:avLst>
                <a:gd name="adj1" fmla="val 10716654"/>
                <a:gd name="adj2" fmla="val 21571404"/>
              </a:avLst>
            </a:prstGeom>
            <a:ln w="1270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Дуга 57"/>
            <p:cNvSpPr/>
            <p:nvPr/>
          </p:nvSpPr>
          <p:spPr>
            <a:xfrm rot="10800000">
              <a:off x="1026762" y="2635298"/>
              <a:ext cx="972000" cy="432000"/>
            </a:xfrm>
            <a:prstGeom prst="arc">
              <a:avLst>
                <a:gd name="adj1" fmla="val 10768917"/>
                <a:gd name="adj2" fmla="val 23338"/>
              </a:avLst>
            </a:prstGeom>
            <a:ln w="12700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1508409" y="1400052"/>
              <a:ext cx="489177" cy="1432591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1026766" y="1402175"/>
              <a:ext cx="479088" cy="1448624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3364794"/>
            <a:ext cx="2961721" cy="2752505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2676567" y="3505700"/>
            <a:ext cx="2725256" cy="25473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3032226" y="4625559"/>
            <a:ext cx="1043164" cy="1336095"/>
            <a:chOff x="3570555" y="1789132"/>
            <a:chExt cx="1043164" cy="1002071"/>
          </a:xfrm>
        </p:grpSpPr>
        <p:sp>
          <p:nvSpPr>
            <p:cNvPr id="64" name="Дуга 63"/>
            <p:cNvSpPr/>
            <p:nvPr/>
          </p:nvSpPr>
          <p:spPr>
            <a:xfrm rot="8618829">
              <a:off x="3570555" y="1833870"/>
              <a:ext cx="533586" cy="217050"/>
            </a:xfrm>
            <a:prstGeom prst="arc">
              <a:avLst>
                <a:gd name="adj1" fmla="val 10874567"/>
                <a:gd name="adj2" fmla="val 21571404"/>
              </a:avLst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Дуга 64"/>
            <p:cNvSpPr/>
            <p:nvPr/>
          </p:nvSpPr>
          <p:spPr>
            <a:xfrm rot="19489466">
              <a:off x="3572118" y="1836061"/>
              <a:ext cx="532800" cy="216000"/>
            </a:xfrm>
            <a:prstGeom prst="arc">
              <a:avLst>
                <a:gd name="adj1" fmla="val 10599458"/>
                <a:gd name="adj2" fmla="val 0"/>
              </a:avLst>
            </a:prstGeom>
            <a:ln w="1270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6" name="Прямая соединительная линия 65"/>
            <p:cNvCxnSpPr>
              <a:endCxn id="64" idx="2"/>
            </p:cNvCxnSpPr>
            <p:nvPr/>
          </p:nvCxnSpPr>
          <p:spPr>
            <a:xfrm flipH="1" flipV="1">
              <a:off x="3623838" y="2102292"/>
              <a:ext cx="989881" cy="688911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4" idx="0"/>
            </p:cNvCxnSpPr>
            <p:nvPr/>
          </p:nvCxnSpPr>
          <p:spPr>
            <a:xfrm flipH="1" flipV="1">
              <a:off x="4055339" y="1789132"/>
              <a:ext cx="556810" cy="99864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 rot="2387399">
            <a:off x="3472028" y="4290992"/>
            <a:ext cx="1047968" cy="1337217"/>
            <a:chOff x="3570555" y="1789132"/>
            <a:chExt cx="1047968" cy="1002913"/>
          </a:xfrm>
        </p:grpSpPr>
        <p:sp>
          <p:nvSpPr>
            <p:cNvPr id="69" name="Дуга 68"/>
            <p:cNvSpPr/>
            <p:nvPr/>
          </p:nvSpPr>
          <p:spPr>
            <a:xfrm rot="8618829">
              <a:off x="3570555" y="1833870"/>
              <a:ext cx="533586" cy="217050"/>
            </a:xfrm>
            <a:prstGeom prst="arc">
              <a:avLst>
                <a:gd name="adj1" fmla="val 10874567"/>
                <a:gd name="adj2" fmla="val 21571404"/>
              </a:avLst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Дуга 69"/>
            <p:cNvSpPr/>
            <p:nvPr/>
          </p:nvSpPr>
          <p:spPr>
            <a:xfrm rot="19489466">
              <a:off x="3572118" y="1836061"/>
              <a:ext cx="532800" cy="216000"/>
            </a:xfrm>
            <a:prstGeom prst="arc">
              <a:avLst>
                <a:gd name="adj1" fmla="val 10599458"/>
                <a:gd name="adj2" fmla="val 0"/>
              </a:avLst>
            </a:prstGeom>
            <a:ln w="1270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 flipH="1" flipV="1">
              <a:off x="3628692" y="2106563"/>
              <a:ext cx="989831" cy="68548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endCxn id="69" idx="0"/>
            </p:cNvCxnSpPr>
            <p:nvPr/>
          </p:nvCxnSpPr>
          <p:spPr>
            <a:xfrm flipH="1" flipV="1">
              <a:off x="4055339" y="1789132"/>
              <a:ext cx="556810" cy="99864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 rot="4949116">
            <a:off x="3791894" y="4702623"/>
            <a:ext cx="1444783" cy="998642"/>
            <a:chOff x="3570555" y="1789132"/>
            <a:chExt cx="1083587" cy="998642"/>
          </a:xfrm>
        </p:grpSpPr>
        <p:sp>
          <p:nvSpPr>
            <p:cNvPr id="74" name="Дуга 73"/>
            <p:cNvSpPr/>
            <p:nvPr/>
          </p:nvSpPr>
          <p:spPr>
            <a:xfrm rot="8618829">
              <a:off x="3570555" y="1833870"/>
              <a:ext cx="533586" cy="217050"/>
            </a:xfrm>
            <a:prstGeom prst="arc">
              <a:avLst>
                <a:gd name="adj1" fmla="val 10874567"/>
                <a:gd name="adj2" fmla="val 21571404"/>
              </a:avLst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Дуга 74"/>
            <p:cNvSpPr/>
            <p:nvPr/>
          </p:nvSpPr>
          <p:spPr>
            <a:xfrm rot="19489466">
              <a:off x="3572118" y="1836061"/>
              <a:ext cx="532800" cy="216000"/>
            </a:xfrm>
            <a:prstGeom prst="arc">
              <a:avLst>
                <a:gd name="adj1" fmla="val 10599458"/>
                <a:gd name="adj2" fmla="val 0"/>
              </a:avLst>
            </a:prstGeom>
            <a:ln w="1270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6" name="Прямая соединительная линия 75"/>
            <p:cNvCxnSpPr>
              <a:endCxn id="75" idx="0"/>
            </p:cNvCxnSpPr>
            <p:nvPr/>
          </p:nvCxnSpPr>
          <p:spPr>
            <a:xfrm rot="16650884" flipV="1">
              <a:off x="3848600" y="1918524"/>
              <a:ext cx="548381" cy="1062703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>
              <a:endCxn id="74" idx="0"/>
            </p:cNvCxnSpPr>
            <p:nvPr/>
          </p:nvCxnSpPr>
          <p:spPr>
            <a:xfrm flipH="1" flipV="1">
              <a:off x="4055339" y="1789132"/>
              <a:ext cx="556810" cy="99864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3526907"/>
            <a:ext cx="1019109" cy="239837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5796136" y="3429000"/>
            <a:ext cx="1296144" cy="24962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/>
          <p:cNvGrpSpPr/>
          <p:nvPr/>
        </p:nvGrpSpPr>
        <p:grpSpPr>
          <a:xfrm>
            <a:off x="5964733" y="3587155"/>
            <a:ext cx="831850" cy="2260600"/>
            <a:chOff x="492125" y="1025525"/>
            <a:chExt cx="831850" cy="1695450"/>
          </a:xfrm>
        </p:grpSpPr>
        <p:sp>
          <p:nvSpPr>
            <p:cNvPr id="81" name="Полилиния 80"/>
            <p:cNvSpPr/>
            <p:nvPr/>
          </p:nvSpPr>
          <p:spPr>
            <a:xfrm>
              <a:off x="492125" y="1025525"/>
              <a:ext cx="831850" cy="1695450"/>
            </a:xfrm>
            <a:custGeom>
              <a:avLst/>
              <a:gdLst>
                <a:gd name="connsiteX0" fmla="*/ 415925 w 831850"/>
                <a:gd name="connsiteY0" fmla="*/ 0 h 1695450"/>
                <a:gd name="connsiteX1" fmla="*/ 831850 w 831850"/>
                <a:gd name="connsiteY1" fmla="*/ 1543050 h 1695450"/>
                <a:gd name="connsiteX2" fmla="*/ 409575 w 831850"/>
                <a:gd name="connsiteY2" fmla="*/ 1695450 h 1695450"/>
                <a:gd name="connsiteX3" fmla="*/ 0 w 831850"/>
                <a:gd name="connsiteY3" fmla="*/ 1546225 h 1695450"/>
                <a:gd name="connsiteX4" fmla="*/ 415925 w 831850"/>
                <a:gd name="connsiteY4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1850" h="1695450">
                  <a:moveTo>
                    <a:pt x="415925" y="0"/>
                  </a:moveTo>
                  <a:lnTo>
                    <a:pt x="831850" y="1543050"/>
                  </a:lnTo>
                  <a:lnTo>
                    <a:pt x="409575" y="1695450"/>
                  </a:lnTo>
                  <a:lnTo>
                    <a:pt x="0" y="1546225"/>
                  </a:lnTo>
                  <a:lnTo>
                    <a:pt x="415925" y="0"/>
                  </a:lnTo>
                  <a:close/>
                </a:path>
              </a:pathLst>
            </a:cu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" name="Прямая соединительная линия 81"/>
            <p:cNvCxnSpPr>
              <a:stCxn id="81" idx="2"/>
              <a:endCxn id="81" idx="0"/>
            </p:cNvCxnSpPr>
            <p:nvPr/>
          </p:nvCxnSpPr>
          <p:spPr>
            <a:xfrm flipV="1">
              <a:off x="901700" y="1025525"/>
              <a:ext cx="6350" cy="169545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41" y="3810083"/>
            <a:ext cx="1827163" cy="1827163"/>
          </a:xfrm>
          <a:prstGeom prst="rect">
            <a:avLst/>
          </a:prstGeom>
        </p:spPr>
      </p:pic>
      <p:grpSp>
        <p:nvGrpSpPr>
          <p:cNvPr id="84" name="Группа 83"/>
          <p:cNvGrpSpPr/>
          <p:nvPr/>
        </p:nvGrpSpPr>
        <p:grpSpPr>
          <a:xfrm>
            <a:off x="7271700" y="3842451"/>
            <a:ext cx="1327116" cy="1747019"/>
            <a:chOff x="778669" y="1476375"/>
            <a:chExt cx="1600200" cy="1540669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778669" y="1476375"/>
              <a:ext cx="1600200" cy="1540669"/>
              <a:chOff x="778669" y="1476375"/>
              <a:chExt cx="1600200" cy="1540669"/>
            </a:xfrm>
          </p:grpSpPr>
          <p:sp>
            <p:nvSpPr>
              <p:cNvPr id="87" name="Полилиния 86"/>
              <p:cNvSpPr/>
              <p:nvPr/>
            </p:nvSpPr>
            <p:spPr>
              <a:xfrm>
                <a:off x="778669" y="1476375"/>
                <a:ext cx="1600200" cy="600075"/>
              </a:xfrm>
              <a:custGeom>
                <a:avLst/>
                <a:gdLst>
                  <a:gd name="connsiteX0" fmla="*/ 0 w 1600200"/>
                  <a:gd name="connsiteY0" fmla="*/ 392906 h 600075"/>
                  <a:gd name="connsiteX1" fmla="*/ 1409700 w 1600200"/>
                  <a:gd name="connsiteY1" fmla="*/ 0 h 600075"/>
                  <a:gd name="connsiteX2" fmla="*/ 1600200 w 1600200"/>
                  <a:gd name="connsiteY2" fmla="*/ 200025 h 600075"/>
                  <a:gd name="connsiteX3" fmla="*/ 192881 w 1600200"/>
                  <a:gd name="connsiteY3" fmla="*/ 600075 h 600075"/>
                  <a:gd name="connsiteX4" fmla="*/ 0 w 1600200"/>
                  <a:gd name="connsiteY4" fmla="*/ 392906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0200" h="600075">
                    <a:moveTo>
                      <a:pt x="0" y="392906"/>
                    </a:moveTo>
                    <a:lnTo>
                      <a:pt x="1409700" y="0"/>
                    </a:lnTo>
                    <a:lnTo>
                      <a:pt x="1600200" y="200025"/>
                    </a:lnTo>
                    <a:lnTo>
                      <a:pt x="192881" y="600075"/>
                    </a:lnTo>
                    <a:lnTo>
                      <a:pt x="0" y="392906"/>
                    </a:lnTo>
                    <a:close/>
                  </a:path>
                </a:pathLst>
              </a:custGeom>
              <a:no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>
                <a:off x="969169" y="1676400"/>
                <a:ext cx="1409700" cy="1340644"/>
              </a:xfrm>
              <a:custGeom>
                <a:avLst/>
                <a:gdLst>
                  <a:gd name="connsiteX0" fmla="*/ 0 w 1409700"/>
                  <a:gd name="connsiteY0" fmla="*/ 402431 h 1340644"/>
                  <a:gd name="connsiteX1" fmla="*/ 4762 w 1409700"/>
                  <a:gd name="connsiteY1" fmla="*/ 1340644 h 1340644"/>
                  <a:gd name="connsiteX2" fmla="*/ 1397794 w 1409700"/>
                  <a:gd name="connsiteY2" fmla="*/ 947738 h 1340644"/>
                  <a:gd name="connsiteX3" fmla="*/ 1409700 w 1409700"/>
                  <a:gd name="connsiteY3" fmla="*/ 0 h 134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1340644">
                    <a:moveTo>
                      <a:pt x="0" y="402431"/>
                    </a:moveTo>
                    <a:cubicBezTo>
                      <a:pt x="1587" y="715169"/>
                      <a:pt x="3175" y="1027906"/>
                      <a:pt x="4762" y="1340644"/>
                    </a:cubicBezTo>
                    <a:lnTo>
                      <a:pt x="1397794" y="947738"/>
                    </a:lnTo>
                    <a:lnTo>
                      <a:pt x="1409700" y="0"/>
                    </a:lnTo>
                  </a:path>
                </a:pathLst>
              </a:cu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" name="Полилиния 85"/>
            <p:cNvSpPr/>
            <p:nvPr/>
          </p:nvSpPr>
          <p:spPr>
            <a:xfrm>
              <a:off x="778669" y="1869281"/>
              <a:ext cx="197644" cy="1147763"/>
            </a:xfrm>
            <a:custGeom>
              <a:avLst/>
              <a:gdLst>
                <a:gd name="connsiteX0" fmla="*/ 197644 w 197644"/>
                <a:gd name="connsiteY0" fmla="*/ 1147763 h 1147763"/>
                <a:gd name="connsiteX1" fmla="*/ 23812 w 197644"/>
                <a:gd name="connsiteY1" fmla="*/ 952500 h 1147763"/>
                <a:gd name="connsiteX2" fmla="*/ 0 w 197644"/>
                <a:gd name="connsiteY2" fmla="*/ 0 h 114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644" h="1147763">
                  <a:moveTo>
                    <a:pt x="197644" y="1147763"/>
                  </a:moveTo>
                  <a:lnTo>
                    <a:pt x="23812" y="9525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854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750"/>
                            </p:stCondLst>
                            <p:childTnLst>
                              <p:par>
                                <p:cTn id="10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7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75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250"/>
                            </p:stCondLst>
                            <p:childTnLst>
                              <p:par>
                                <p:cTn id="16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43" grpId="0" animBg="1"/>
      <p:bldP spid="49" grpId="0" animBg="1"/>
      <p:bldP spid="55" grpId="0" animBg="1"/>
      <p:bldP spid="62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0" y="260649"/>
            <a:ext cx="1758877" cy="177871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85672" y="2433162"/>
            <a:ext cx="1155621" cy="1575805"/>
            <a:chOff x="3347864" y="2571750"/>
            <a:chExt cx="1584176" cy="1584176"/>
          </a:xfrm>
        </p:grpSpPr>
        <p:sp>
          <p:nvSpPr>
            <p:cNvPr id="7" name="Куб 6"/>
            <p:cNvSpPr/>
            <p:nvPr/>
          </p:nvSpPr>
          <p:spPr>
            <a:xfrm>
              <a:off x="3347864" y="2571750"/>
              <a:ext cx="1584176" cy="1584176"/>
            </a:xfrm>
            <a:prstGeom prst="cub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750289" y="2581890"/>
              <a:ext cx="0" cy="1181583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3767212" y="3758803"/>
              <a:ext cx="1155211" cy="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347864" y="3726254"/>
              <a:ext cx="432048" cy="427771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6" y="4293097"/>
            <a:ext cx="1855960" cy="1964620"/>
          </a:xfrm>
          <a:prstGeom prst="rect">
            <a:avLst/>
          </a:prstGeom>
        </p:spPr>
      </p:pic>
      <p:pic>
        <p:nvPicPr>
          <p:cNvPr id="12" name="Picture 12" descr="http://ru.static.z-dn.net/files/d0e/edd0bbcd99509e3f372dd694716959c6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71333"/>
            <a:ext cx="1492896" cy="21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files.school-collection.edu.ru/dlrstore/89ac0e61-0ad0-487d-af10-400dcb20b4d0/platon05.files/image001.jp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001"/>
          <a:stretch/>
        </p:blipFill>
        <p:spPr bwMode="auto">
          <a:xfrm>
            <a:off x="4540975" y="3517183"/>
            <a:ext cx="1986994" cy="26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00857" y="836712"/>
                <a:ext cx="2040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тетраэдр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856" y="627534"/>
                <a:ext cx="204011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83769" y="3032568"/>
                <a:ext cx="2040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гексаэдр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274426"/>
                <a:ext cx="204011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83769" y="4944517"/>
                <a:ext cx="2040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октаэдр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708388"/>
                <a:ext cx="204011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80920" y="1700808"/>
                <a:ext cx="2040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икосаэдр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919" y="1275606"/>
                <a:ext cx="204011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27970" y="4490276"/>
                <a:ext cx="2040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додекаэдр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969" y="3367707"/>
                <a:ext cx="204011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6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овости культуры и общества :: Журнал Культурного центра &quot;Но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581"/>
            <a:ext cx="3744416" cy="2866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50" name="Picture 6" descr="ДРЕВНИЙ ЕГИПЕ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/>
          <a:stretch/>
        </p:blipFill>
        <p:spPr bwMode="auto">
          <a:xfrm>
            <a:off x="4977436" y="430561"/>
            <a:ext cx="3627012" cy="2883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07783"/>
            <a:ext cx="4032448" cy="2782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0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5" y="1888960"/>
            <a:ext cx="4994671" cy="4099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936332" y="236882"/>
            <a:ext cx="7261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Пифагорейская философская школа</a:t>
            </a:r>
          </a:p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VI – V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вв. до нашей эры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37" y="1902526"/>
            <a:ext cx="2019703" cy="3225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5547808" y="527876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Пифагор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Самосский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570 — 490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гг. до н. э.</a:t>
            </a:r>
          </a:p>
        </p:txBody>
      </p:sp>
    </p:spTree>
    <p:extLst>
      <p:ext uri="{BB962C8B-B14F-4D97-AF65-F5344CB8AC3E}">
        <p14:creationId xmlns:p14="http://schemas.microsoft.com/office/powerpoint/2010/main" val="38059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713</Words>
  <Application>Microsoft Office PowerPoint</Application>
  <PresentationFormat>Экран (4:3)</PresentationFormat>
  <Paragraphs>137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задания плоскости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Валерий</cp:lastModifiedBy>
  <cp:revision>26</cp:revision>
  <dcterms:created xsi:type="dcterms:W3CDTF">2015-08-29T18:26:00Z</dcterms:created>
  <dcterms:modified xsi:type="dcterms:W3CDTF">2015-08-30T11:31:12Z</dcterms:modified>
</cp:coreProperties>
</file>