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9C8B51-778D-49CB-A45F-EF007E020C73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919235-AC50-4155-A012-0959BBB172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-285776"/>
            <a:ext cx="5500726" cy="189436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latin typeface="Segoe Print" pitchFamily="2" charset="0"/>
              </a:rPr>
              <a:t>Архитектура и живопись Византии</a:t>
            </a:r>
            <a:endParaRPr lang="ru-RU" sz="3600" dirty="0"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1928802"/>
            <a:ext cx="5286412" cy="4088930"/>
          </a:xfrm>
        </p:spPr>
        <p:txBody>
          <a:bodyPr>
            <a:normAutofit fontScale="85000" lnSpcReduction="10000"/>
          </a:bodyPr>
          <a:lstStyle/>
          <a:p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Византия    </a:t>
            </a:r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-</a:t>
            </a:r>
            <a:r>
              <a:rPr lang="ru-RU" b="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    государство, возникшее в IV в. при распаде Римской империи в её восточной части (Восточная Римская империя) и существовавшее до середины XV в. Территория империи, находившаяся главным образом на юго-востоке Балканского полуострова и в Малой Азии, неоднократно изменялась. В отличие от других государств Европы, Византия была менее затронута Великим переселением народов IV-VII вв. и избежала катастрофических разрушений, постигших Западную Римскую империю. Поэтому традиции античности долго сохранялись в византийском искусстве, тем более что первые века его развития прошли в условиях позднего рабовладельческого государства. Процесс перехода к средневековой культуре здесь затянулся надолго. Особенности византийского искусства определились отчётливо к VI в.     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314" name="Picture 2" descr="http://im6-tub-ru.yandex.net/i?id=449627355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2381267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                     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Архитектуура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конце IV столетия после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разделения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Римской империи 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переноса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императором Константином своей резиденции в греческую Византию ведущая роль в политической,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экономической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и общественной жизни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переходит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 восточную часть. С этого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времени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начинается эпоха византийского государства, центром которого стала его новая столица —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Константинополь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. История архитектуры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Византии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делится на три периода: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ранневизантийский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(V—VIII вв.), средне-византийский (VIII—XIII вв.) и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поздневизантийский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(XIII—XV вв.).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Временем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высшего расцвета был первый период, особенно время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царствования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Юстиниана (20—60 гг. VI в.),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когда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Византия превратилась в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могущественную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державу, покорившую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помимо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Греции и Малой Азии народы Передней Азии, южного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Средиземноморья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egoe Print" pitchFamily="2" charset="0"/>
              </a:rPr>
              <a:t>, Италии и Адриатики.</a:t>
            </a: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1746" name="Picture 2" descr="http://www.imperobizantino.it/wp-content/uploads/2013/05/Justinian_mosaik_raven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14818"/>
            <a:ext cx="3500462" cy="2467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8" name="Picture 4" descr="http://www.hrono.ru/proekty/ostu/vyzanti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071942"/>
            <a:ext cx="2857520" cy="2354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7467600" cy="4873752"/>
          </a:xfrm>
        </p:spPr>
        <p:txBody>
          <a:bodyPr>
            <a:noAutofit/>
          </a:bodyPr>
          <a:lstStyle/>
          <a:p>
            <a:pPr fontAlgn="base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Важнейшим вкладом Византии в историю мирового зодчества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является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развитие купольных композиций храмов, выразившееся в появлении новых типов структур — купольной базилики, центрической церкви с куполом на восьми опорах и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крестовокупольной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системы. Развитие первых двух типов падает на ранневизантийский период.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Крестовокупольная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система храмов получила широкое распространение в период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средневизантийской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архитектуры.</a:t>
            </a:r>
          </a:p>
          <a:p>
            <a:pPr fontAlgn="base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К византийской эпохе относится и сложение монастырей как особого типа архитектурных комплексов.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Наиболее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своеобразны загородные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монастыри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, обычно представляющие собой обнесенные стенами укрепленные пункты, внутри которых помимо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жилых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и хозяйственных построек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монахов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сооружалась обширная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трапезная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и доминирующее здание — церковь. Здания и крепостные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сооружения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, располагаясь чаще всего на возвышенном месте асимметрично, представляли собой гармонически согласованные пространственные композиции — ансамбли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Segoe Print" pitchFamily="2" charset="0"/>
              </a:rPr>
              <a:t>.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0724" name="Picture 4" descr="http://im0-tub-ru.yandex.net/i?id=226297871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857760"/>
            <a:ext cx="232714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6" name="Picture 6" descr="http://im7-tub-ru.yandex.net/i?id=106874755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857736"/>
            <a:ext cx="238698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8" name="Picture 8" descr="http://im4-tub-ru.yandex.net/i?id=225012076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643446"/>
            <a:ext cx="2643206" cy="1992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7215238" cy="378621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Наиболее существенным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конструктивным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достижением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византийской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архитектуры является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разработка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системы опирания купола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отдельно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стоящие четыре опоры с помощью парусного свода. Вначале купол опирался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непосредственно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на паруса и подпружные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арки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; позднее между куполом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опорной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конструкцией стали устраивать цилиндрический объем — барабан, в стенах которого оставляли проемы для освещения подкупольного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пространства.</a:t>
            </a:r>
          </a:p>
          <a:p>
            <a:pPr fontAlgn="base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Архитектура Византии наследовала от Рима его достижения в области арочно-сводчатых конструкций. Однако бетонная техника не была воспринята в Византии; стены обычно складывались из кирпича или тесаного камня. Наряду с куполами и цилиндрическими сводами были широко распространены крестовые своды. В опирании купола на квадратное основание нередко использовался восточный прием — тромпы.</a:t>
            </a:r>
          </a:p>
          <a:p>
            <a:endParaRPr lang="ru-RU" sz="2800" dirty="0" smtClean="0"/>
          </a:p>
          <a:p>
            <a:pPr fontAlgn="base"/>
            <a:endParaRPr lang="ru-RU" dirty="0" smtClean="0">
              <a:solidFill>
                <a:schemeClr val="accent6">
                  <a:lumMod val="75000"/>
                </a:schemeClr>
              </a:solidFill>
              <a:latin typeface="Segoe Print" pitchFamily="2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9698" name="Picture 2" descr="http://im8-tub-ru.yandex.net/i?id=346564393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71942"/>
            <a:ext cx="2071702" cy="1553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2" name="Picture 6" descr="http://tarefer.ru/works/42/100129/pics/image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429132"/>
            <a:ext cx="2226484" cy="2290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4" name="Picture 8" descr="http://www.benua-history.ru/images/03662589a1452e8c8d1505d37d7dbff4/thumb_0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929198"/>
            <a:ext cx="2245911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6" name="Picture 10" descr="http://im0-tub-ru.yandex.net/i?id=346564382-5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71942"/>
            <a:ext cx="2095515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85728"/>
            <a:ext cx="2714644" cy="6318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Segoe Print" pitchFamily="2" charset="0"/>
              </a:rPr>
              <a:t>Живопись</a:t>
            </a:r>
            <a:endParaRPr lang="ru-RU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858180" cy="35719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История византийской живописи в настоящее время едва ли может быть написана. 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Единственно 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достоверные свидетельства об искусстве дают его памятники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. 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Все это остатки разрушенного тысячелетнего мира, разрозненные его следы, пощаженные временем и исторической судьбой со всей той прихотливостью отбора и соседствования, которой отмечают свой путь разрушительные силы времени и жизни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.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 Между тем нам известен, да и то лишь в далеко не полном виде, перечень тех утраченных для нас живописных или мозаичных константинопольских циклов, которые, несомненно, имели определяющее значение для всей истории византийского искусства. 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28674" name="Picture 2" descr="http://www.cultpro.ru/pict/stambul/23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43380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6" name="Picture 4" descr="http://www.cultpro.ru/pict/stambul/14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500570"/>
            <a:ext cx="2714644" cy="2035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2-tub-ru.yandex.net/i?id=22473362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1500198" cy="1875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2" name="Picture 4" descr="http://im7-tub-ru.yandex.net/i?id=196818310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85728"/>
            <a:ext cx="3567614" cy="1931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4" name="Picture 6" descr="http://im6-tub-ru.yandex.net/i?id=255856455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928934"/>
            <a:ext cx="2214578" cy="1855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6" name="Picture 8" descr="http://im4-tub-ru.yandex.net/i?id=230984594-6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57166"/>
            <a:ext cx="2119327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8" name="Picture 10" descr="http://im2-tub-ru.yandex.net/i?id=219974455-1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4857760"/>
            <a:ext cx="2476517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80" name="Picture 12" descr="http://im2-tub-ru.yandex.net/i?id=292546930-4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714620"/>
            <a:ext cx="2786082" cy="202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82" name="Picture 14" descr="http://evolutsia.com/images/stories/a/5/1/1/vizantijskaya_zhivopi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72132" y="4500570"/>
            <a:ext cx="300039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015694">
            <a:off x="154714" y="2529622"/>
            <a:ext cx="8753148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  <a:latin typeface="Segoe Print" pitchFamily="2" charset="0"/>
              </a:rPr>
              <a:t>Спасибо за внимание!</a:t>
            </a:r>
            <a:endParaRPr lang="ru-RU" sz="4800" dirty="0">
              <a:solidFill>
                <a:schemeClr val="accent5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86084" y="4071942"/>
            <a:ext cx="5857916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Print" pitchFamily="2" charset="0"/>
              </a:rPr>
              <a:t>Выполнила работу ученица 6 «А» класса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Print" pitchFamily="2" charset="0"/>
              </a:rPr>
              <a:t>Маковкина Анна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857232"/>
            <a:ext cx="1357322" cy="1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63" y="415637"/>
            <a:ext cx="3786214" cy="25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35340">
            <a:off x="3073918" y="35413"/>
            <a:ext cx="1428760" cy="7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500570"/>
            <a:ext cx="1357322" cy="180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5214950"/>
            <a:ext cx="1288157" cy="139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5286388"/>
            <a:ext cx="642942" cy="116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6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458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Архитектура и живопись Византии</vt:lpstr>
      <vt:lpstr>Слайд 2</vt:lpstr>
      <vt:lpstr>Слайд 3</vt:lpstr>
      <vt:lpstr>Слайд 4</vt:lpstr>
      <vt:lpstr>Живопись</vt:lpstr>
      <vt:lpstr>Слайд 6</vt:lpstr>
      <vt:lpstr>Спасибо за внимание!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и живопись Византии</dc:title>
  <dc:creator>User</dc:creator>
  <cp:lastModifiedBy>User</cp:lastModifiedBy>
  <cp:revision>11</cp:revision>
  <dcterms:created xsi:type="dcterms:W3CDTF">2013-10-02T14:51:57Z</dcterms:created>
  <dcterms:modified xsi:type="dcterms:W3CDTF">2013-10-02T16:36:21Z</dcterms:modified>
</cp:coreProperties>
</file>