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64" r:id="rId5"/>
    <p:sldId id="258" r:id="rId6"/>
    <p:sldId id="265" r:id="rId7"/>
    <p:sldId id="259" r:id="rId8"/>
    <p:sldId id="266" r:id="rId9"/>
    <p:sldId id="260" r:id="rId10"/>
    <p:sldId id="261" r:id="rId11"/>
    <p:sldId id="263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BAE6E57-4B4B-422C-810A-C20A3BCA975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0BCB958-09D8-407C-BF08-EBB40AF26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E6E57-4B4B-422C-810A-C20A3BCA975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BCB958-09D8-407C-BF08-EBB40AF26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BAE6E57-4B4B-422C-810A-C20A3BCA975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0BCB958-09D8-407C-BF08-EBB40AF26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E6E57-4B4B-422C-810A-C20A3BCA975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BCB958-09D8-407C-BF08-EBB40AF26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BAE6E57-4B4B-422C-810A-C20A3BCA975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0BCB958-09D8-407C-BF08-EBB40AF26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E6E57-4B4B-422C-810A-C20A3BCA975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BCB958-09D8-407C-BF08-EBB40AF26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E6E57-4B4B-422C-810A-C20A3BCA975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BCB958-09D8-407C-BF08-EBB40AF26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E6E57-4B4B-422C-810A-C20A3BCA975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BCB958-09D8-407C-BF08-EBB40AF26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BAE6E57-4B4B-422C-810A-C20A3BCA975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BCB958-09D8-407C-BF08-EBB40AF26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E6E57-4B4B-422C-810A-C20A3BCA975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BCB958-09D8-407C-BF08-EBB40AF26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E6E57-4B4B-422C-810A-C20A3BCA975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BCB958-09D8-407C-BF08-EBB40AF263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BAE6E57-4B4B-422C-810A-C20A3BCA975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0BCB958-09D8-407C-BF08-EBB40AF26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ommons.wikimedia.org/wiki/File:Order_Of_The_Patriotic_War_(2nd_Class).png?uselang=ru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ru.wikipedia.org/wiki/%D0%A0%D0%B0%D0%B1%D0%BE%D1%87%D0%B5-%D0%BA%D1%80%D0%B5%D1%81%D1%82%D1%8C%D1%8F%D0%BD%D1%81%D0%BA%D0%B0%D1%8F_%D0%9A%D1%80%D0%B0%D1%81%D0%BD%D0%B0%D1%8F_%D0%90%D1%80%D0%BC%D0%B8%D1%8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commons.wikimedia.org/wiki/File:Medal_for_Valor_USSR.jpg?uselang=ru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hyperlink" Target="https://commons.wikimedia.org/wiki/File:Medal_for_Merit_in_Combat.jpg?uselang=ru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commons.wikimedia.org/wiki/File:ZV0053764.jpg?uselang=ru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ommons.wikimedia.org/wiki/File:The_Order_of_the_Red_Banner.png?uselang=ru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ru.wikipedia.org/wiki/%D0%A0%D0%B0%D0%B1%D0%BE%D1%87%D0%B5-%D0%BA%D1%80%D0%B5%D1%81%D1%82%D1%8C%D1%8F%D0%BD%D1%81%D0%BA%D0%B0%D1%8F_%D0%9A%D1%80%D0%B0%D1%81%D0%BD%D0%B0%D1%8F_%D0%90%D1%80%D0%BC%D0%B8%D1%8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commons.wikimedia.org/wiki/File:Orden-otechestvennoy-voyny_A0078505.jpg?uselang=ru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ru.wikipedia.org/wiki/%D0%A0%D0%B0%D0%B1%D0%BE%D1%87%D0%B5-%D0%BA%D1%80%D0%B5%D1%81%D1%82%D1%8C%D1%8F%D0%BD%D1%81%D0%BA%D0%B0%D1%8F_%D0%9A%D1%80%D0%B0%D1%81%D0%BD%D0%B0%D1%8F_%D0%90%D1%80%D0%BC%D0%B8%D1%8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9"/>
            <a:ext cx="7772400" cy="1872208"/>
          </a:xfrm>
        </p:spPr>
        <p:txBody>
          <a:bodyPr/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70 лет ПОБЕДЫ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4581128"/>
            <a:ext cx="5114778" cy="144016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 100 лет со дня рождения,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моего отца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Зайцева Константина Ефимовича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kuzbassarchives.ru/site/img/victory_20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32656"/>
            <a:ext cx="6912768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412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42048" cy="1143000"/>
          </a:xfr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Орден Отечественной  войны</a:t>
            </a:r>
            <a:b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 степени</a:t>
            </a:r>
            <a:endParaRPr lang="ru-RU" sz="3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Order Of The Patriotic War (2nd Class).pn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3672408" cy="43924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Основания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b="1" dirty="0" err="1" smtClean="0">
                <a:latin typeface="Times New Roman" pitchFamily="18" charset="0"/>
                <a:cs typeface="Times New Roman" pitchFamily="18" charset="0"/>
              </a:rPr>
              <a:t>награжденя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проявившие в боях за Советскую Родину храбрость, стойкость и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мужество, а также военнослужащие, 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которые своими действиями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способствовали успеху боевых  операций</a:t>
            </a:r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  <a:hlinkClick r:id="rId4" tooltip="Рабоче-крестьянская Красная Армия"/>
              </a:rPr>
              <a:t>Рабоче-крестьянской красной Армии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advTm="507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6552728" cy="108012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Боевые медали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Medal for Valor USSR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259632" y="1844824"/>
            <a:ext cx="2514676" cy="44644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6" name="Содержимое 5" descr="Medal for Merit in Combat.jpg">
            <a:hlinkClick r:id="rId4"/>
          </p:cNvPr>
          <p:cNvPicPr>
            <a:picLocks noGrp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5004048" y="1772816"/>
            <a:ext cx="2376264" cy="446449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advTm="3681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6" descr="http://spinning.kharkov.ua/images/DenPobedi_9may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944" y="413048"/>
            <a:ext cx="7488832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260648"/>
            <a:ext cx="7704856" cy="619571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Зайцев  Константин Ефимович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1915 – 1978Г.Г.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Старший сержант ПВО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(командир прожекторного расчёта)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1935г -  1937г – служба в Советской Армии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1940 – 1941г –участие в Войне с белофиннами.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1941 – 1945г –Участие в  Великой Отечественной Войне.</a:t>
            </a: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1945 – 1946 г – участие в войне с японцами на Халхин-Голе.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1201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60688"/>
          </a:xfrm>
          <a:solidFill>
            <a:srgbClr val="92D050"/>
          </a:solidFill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Зайцев Константин Ефимович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3672408" cy="48965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196752"/>
            <a:ext cx="3271264" cy="4929411"/>
          </a:xfr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Родился 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1915 году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марта в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Калининской области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Кувшиновского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в деревне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Малашово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39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715200" cy="1143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Выписка из приказа о награждении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1628800"/>
            <a:ext cx="4680520" cy="4525963"/>
          </a:xfr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Расчёт старшего сержанта Зайцева К.Е является одним из лучших в батальоне. Во время налёта авиации  противника на город Горький в июне 1943 года прожекторная станция старшего сержанта Зайцева К.Е без помощи звукоуловителя произвела поимку и сопровождение 5 самолётов противника на больших высотах до 5000м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http://floo.ru/Otkr/4/Foto/41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484784"/>
            <a:ext cx="2664296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196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58072" cy="114300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Награды за участие в</a:t>
            </a:r>
            <a:b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</a:rPr>
              <a:t> великой отечественной войне</a:t>
            </a:r>
            <a:endParaRPr lang="ru-RU" sz="31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3" name="Содержимое 12" descr="ZV0053764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160587" y="3806031"/>
            <a:ext cx="1143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456384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Орден Красной Звезды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Основания награждения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 большие заслуги в деле обороны Союза ССР как в военное, так и в мирное время, в обеспечении государственной безопасности</a:t>
            </a:r>
          </a:p>
          <a:p>
            <a:endParaRPr lang="ru-RU" dirty="0"/>
          </a:p>
        </p:txBody>
      </p:sp>
      <p:pic>
        <p:nvPicPr>
          <p:cNvPr id="14" name="Рисунок 13" descr="ZV0053764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4032448" cy="439248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 advTm="4446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43192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Выписка из приказа о награждении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78896" cy="4525963"/>
          </a:xfr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Старший сержант Зайцев К.Е имеет большой боевой опыт работы по опознаванию врага. В период июнь – август 1943 года находясь на оборонной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артелеристкой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базы станции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Кужинское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Севера –Западный фронт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прожектация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 командованием  старшего сержанта Зайцева К.Е. в условиях неоднократного обстрела пулемётным огнём с самолётов противника, так же мужественно производила поиск и освещение.</a:t>
            </a:r>
          </a:p>
          <a:p>
            <a:endParaRPr lang="ru-RU" dirty="0"/>
          </a:p>
        </p:txBody>
      </p:sp>
      <p:pic>
        <p:nvPicPr>
          <p:cNvPr id="5" name="Содержимое 4" descr="http://img0.liveinternet.ru/images/attach/c/5/86/857/86857088_Krasivuye_otkruytki_k_9_maya_17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628800"/>
            <a:ext cx="2592288" cy="453650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Tm="5273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087688" cy="864096"/>
          </a:xfr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Орден Красного Знамени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The Order of the Red Banner.pn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3672408" cy="482453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340768"/>
            <a:ext cx="3271264" cy="478539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Основания награждения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особую храбрость,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самоотверженность 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Мужество проявленные при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защите социалистического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Отечества</a:t>
            </a:r>
          </a:p>
          <a:p>
            <a:pPr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hlinkClick r:id="rId4" tooltip="Рабоче-крестьянская Красная Армия"/>
              </a:rPr>
              <a:t>Рабоче-крестьянской красной Армии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351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99176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Выписка из приказа о награждении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94920" cy="4525963"/>
          </a:xfr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3.08.1941 года.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Прожектация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старшего сержанта Зайцева К.Е учувствовала в освещении самолёта противника  ДО-17, в результате чего самолёт, маневрируя, потерял ориентировку и разбился, врезавшись в лес; экипаж самолёта в количестве 4 человек погибли. Факт уничтожения самолёта  врага подтверждён приказом  по Калининскому району ПВО № 21 от 16.08.41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xn--90aj4ac.xn--p1ai/uploads/posts/2012-05/1336577592_9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628800"/>
            <a:ext cx="2160239" cy="4392488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advTm="555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571184" cy="1152128"/>
          </a:xfrm>
          <a:ln w="3810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Орден Отечественной  войны I степени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Orden-otechestvennoy-voyny A0078505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3744416" cy="43924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4421088"/>
          </a:xfr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Основания награждения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проявившие в боях за Советскую Родину храбрость, стойкость 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мужество, а также военнослужащие,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которые своими действиями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способствовали успеху боевых операций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 tooltip="Рабоче-крестьянская Красная Армия"/>
              </a:rPr>
              <a:t>Рабоче-крестьянской красной Армии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advTm="4914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162</TotalTime>
  <Words>370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    70 лет ПОБЕДЫ</vt:lpstr>
      <vt:lpstr>Слайд 2</vt:lpstr>
      <vt:lpstr>Зайцев Константин Ефимович</vt:lpstr>
      <vt:lpstr> Выписка из приказа о награждении</vt:lpstr>
      <vt:lpstr>    Награды за участие в  великой отечественной войне</vt:lpstr>
      <vt:lpstr> Выписка из приказа о награждении</vt:lpstr>
      <vt:lpstr>  Орден Красного Знамени</vt:lpstr>
      <vt:lpstr>Выписка из приказа о награждении</vt:lpstr>
      <vt:lpstr>              Орден Отечественной  войны I степени</vt:lpstr>
      <vt:lpstr>           Орден Отечественной  войны  II степени</vt:lpstr>
      <vt:lpstr>Боевые медали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 лет ПОБЕДЫ</dc:title>
  <dc:creator>user</dc:creator>
  <cp:lastModifiedBy>user</cp:lastModifiedBy>
  <cp:revision>20</cp:revision>
  <dcterms:created xsi:type="dcterms:W3CDTF">2015-04-04T14:40:53Z</dcterms:created>
  <dcterms:modified xsi:type="dcterms:W3CDTF">2015-04-14T12:07:23Z</dcterms:modified>
</cp:coreProperties>
</file>