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598" autoAdjust="0"/>
  </p:normalViewPr>
  <p:slideViewPr>
    <p:cSldViewPr>
      <p:cViewPr varScale="1">
        <p:scale>
          <a:sx n="61" d="100"/>
          <a:sy n="61" d="100"/>
        </p:scale>
        <p:origin x="-576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48AE127-4679-4016-85BC-35759F206168}" type="datetimeFigureOut">
              <a:rPr lang="ru-RU" smtClean="0"/>
              <a:pPr/>
              <a:t>02.02.2014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80A9F46-2657-43DB-9A95-3311F1CE306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48AE127-4679-4016-85BC-35759F206168}" type="datetimeFigureOut">
              <a:rPr lang="ru-RU" smtClean="0"/>
              <a:pPr/>
              <a:t>02.02.2014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80A9F46-2657-43DB-9A95-3311F1CE306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48AE127-4679-4016-85BC-35759F206168}" type="datetimeFigureOut">
              <a:rPr lang="ru-RU" smtClean="0"/>
              <a:pPr/>
              <a:t>02.02.2014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80A9F46-2657-43DB-9A95-3311F1CE306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48AE127-4679-4016-85BC-35759F206168}" type="datetimeFigureOut">
              <a:rPr lang="ru-RU" smtClean="0"/>
              <a:pPr/>
              <a:t>02.02.2014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80A9F46-2657-43DB-9A95-3311F1CE306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48AE127-4679-4016-85BC-35759F206168}" type="datetimeFigureOut">
              <a:rPr lang="ru-RU" smtClean="0"/>
              <a:pPr/>
              <a:t>02.02.2014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80A9F46-2657-43DB-9A95-3311F1CE306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48AE127-4679-4016-85BC-35759F206168}" type="datetimeFigureOut">
              <a:rPr lang="ru-RU" smtClean="0"/>
              <a:pPr/>
              <a:t>02.02.2014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80A9F46-2657-43DB-9A95-3311F1CE306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48AE127-4679-4016-85BC-35759F206168}" type="datetimeFigureOut">
              <a:rPr lang="ru-RU" smtClean="0"/>
              <a:pPr/>
              <a:t>02.02.2014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80A9F46-2657-43DB-9A95-3311F1CE306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48AE127-4679-4016-85BC-35759F206168}" type="datetimeFigureOut">
              <a:rPr lang="ru-RU" smtClean="0"/>
              <a:pPr/>
              <a:t>02.02.2014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80A9F46-2657-43DB-9A95-3311F1CE306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48AE127-4679-4016-85BC-35759F206168}" type="datetimeFigureOut">
              <a:rPr lang="ru-RU" smtClean="0"/>
              <a:pPr/>
              <a:t>02.02.2014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80A9F46-2657-43DB-9A95-3311F1CE306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A48AE127-4679-4016-85BC-35759F206168}" type="datetimeFigureOut">
              <a:rPr lang="ru-RU" smtClean="0"/>
              <a:pPr/>
              <a:t>02.02.2014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80A9F46-2657-43DB-9A95-3311F1CE306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48AE127-4679-4016-85BC-35759F206168}" type="datetimeFigureOut">
              <a:rPr lang="ru-RU" smtClean="0"/>
              <a:pPr/>
              <a:t>02.02.2014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80A9F46-2657-43DB-9A95-3311F1CE306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A48AE127-4679-4016-85BC-35759F206168}" type="datetimeFigureOut">
              <a:rPr lang="ru-RU" smtClean="0"/>
              <a:pPr/>
              <a:t>02.02.2014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180A9F46-2657-43DB-9A95-3311F1CE306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55576" y="404664"/>
            <a:ext cx="2952328" cy="5544616"/>
          </a:xfrm>
        </p:spPr>
        <p:txBody>
          <a:bodyPr>
            <a:normAutofit/>
          </a:bodyPr>
          <a:lstStyle/>
          <a:p>
            <a:endParaRPr lang="ru-RU" sz="2400" dirty="0" smtClean="0">
              <a:solidFill>
                <a:schemeClr val="tx1"/>
              </a:solidFill>
            </a:endParaRPr>
          </a:p>
          <a:p>
            <a:r>
              <a:rPr lang="ru-RU" dirty="0" smtClean="0">
                <a:solidFill>
                  <a:schemeClr val="tx1"/>
                </a:solidFill>
              </a:rPr>
              <a:t>БОЕВОЙ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ПУТЬ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НИКОЛАЯ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ГРИГОРЬЕВИЧА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ПЕГАРЬКОВА</a:t>
            </a: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1026" name="Picture 2" descr="E:\Documents and Settings\MiB\Мои документы\Мои рисунки\img00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32040" y="620688"/>
            <a:ext cx="3384376" cy="5445587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332656"/>
            <a:ext cx="8568952" cy="5793507"/>
          </a:xfrm>
        </p:spPr>
        <p:txBody>
          <a:bodyPr vert="horz" anchor="t">
            <a:normAutofit/>
          </a:bodyPr>
          <a:lstStyle/>
          <a:p>
            <a:pPr>
              <a:buNone/>
            </a:pPr>
            <a:r>
              <a:rPr lang="ru-RU" sz="1800" b="1" dirty="0" smtClean="0"/>
              <a:t>       Н.Г.ПЕГАРЬКОВ РОДИЛСЯ В СЕЛЕ САДОВОЕ АННИНСКОГО РАЙОНА В 1924ГОДУ.</a:t>
            </a:r>
          </a:p>
          <a:p>
            <a:pPr>
              <a:buNone/>
            </a:pPr>
            <a:r>
              <a:rPr lang="ru-RU" sz="1800" b="1" dirty="0" smtClean="0"/>
              <a:t>       ВЕЛИКАЯ ОТЕЧЕСТВЕННАЯ ВОЙНА  СТАЛА СУРОВЫМ ИСПЫТАНИЕМ ДЛЯ ВСЕГО НАРОДА, ОСОБЕННО ДЛЯ МОЛОДЫХ ЛЮДЕЙ .</a:t>
            </a:r>
          </a:p>
          <a:p>
            <a:pPr>
              <a:buNone/>
            </a:pPr>
            <a:r>
              <a:rPr lang="ru-RU" sz="1800" b="1" dirty="0" smtClean="0"/>
              <a:t>       ПОВЕСТКА ПРИШЛА  В ЯНВАРЕ 1942, КОГДА ИСПОЛНИЛОСЬ 18 ЛЕТ. ПРОШЕЛ  МЕДКОМИССИЮ  , ПОЛУЧИЛ НАПРАВЛЕНИЕ В ТБИЛИСИ НА КУРСЫ РАДИОТЕЛЕГРАФИСТОВ .</a:t>
            </a:r>
            <a:endParaRPr lang="ru-RU" sz="1800" dirty="0" smtClean="0"/>
          </a:p>
          <a:p>
            <a:pPr>
              <a:buNone/>
            </a:pPr>
            <a:endParaRPr lang="ru-RU" sz="1800" b="1" dirty="0"/>
          </a:p>
        </p:txBody>
      </p:sp>
      <p:pic>
        <p:nvPicPr>
          <p:cNvPr id="8" name="Рисунок 7" descr="img00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475656" y="2636911"/>
            <a:ext cx="5544616" cy="367240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32656"/>
            <a:ext cx="4258816" cy="579350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1800" b="1" dirty="0" smtClean="0"/>
              <a:t>       КУРСЫ БЫЛИ КРАТКОСРОЧНЫМИ   И  6 АПРЕЛЯ НИКОЛАЙ ГРИГОРЬЕВИЧ ОТПРАВИЛСЯ ВОЕВАТЬ НА БРЯНСКИЙ ФРОНТ.</a:t>
            </a:r>
          </a:p>
          <a:p>
            <a:pPr>
              <a:buNone/>
            </a:pPr>
            <a:r>
              <a:rPr lang="ru-RU" sz="1800" b="1" dirty="0" smtClean="0"/>
              <a:t>       ТРУДНОЙ БЫЛА РАБОТА СВЯЗИСТА . НЕ РАЗ БЫЛИ СИТУАЦИИ ПРИ КОТОРЫХ СВЯЗЬ ИГРАЛА  ГЛАВНУЮ РОЛЬ . </a:t>
            </a:r>
          </a:p>
          <a:p>
            <a:pPr>
              <a:buNone/>
            </a:pPr>
            <a:r>
              <a:rPr lang="ru-RU" sz="1800" b="1" dirty="0" smtClean="0"/>
              <a:t>       ПЕГАРЬКОВ ВСЕГДА ВЫПОЛНЯЛ ЗАДАНИЯ ЧЕТКО И ОПЕРАТИВНО, БЕЗ МАЛЕЙШИХ ОШИБОК.</a:t>
            </a:r>
          </a:p>
          <a:p>
            <a:pPr>
              <a:buNone/>
            </a:pPr>
            <a:r>
              <a:rPr lang="ru-RU" sz="1800" b="1" dirty="0" smtClean="0"/>
              <a:t>       БЫЛ СЛУЧАЙ КОГДА В ИЮЛЕ 1943 ГОДА ОН БОЛЬНОЙ, С ВЫСОКОЙ ТЕМПЕРАТУРОЙ, ПОЧТИ ТЕРЯЯ СОЗНАНИЕ ОН ПОЧИНИЛ РАЦИЮ, ТЕМ САМЫМ СПАСАЯ СОТНИ,  А МОЖЕТ И ТЫСЯЧИ ЖИЗНЕЙ.</a:t>
            </a:r>
            <a:endParaRPr lang="ru-RU" sz="1800" b="1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148064" y="274638"/>
            <a:ext cx="3538736" cy="4378498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4" name="Рисунок 3" descr="http://www.juntech.ru/1945/Kob/images/np/YIKariakin1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48064" y="332656"/>
            <a:ext cx="3528392" cy="43204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260648"/>
            <a:ext cx="3672408" cy="589411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1800" b="1" dirty="0" smtClean="0"/>
              <a:t>      ПОТОМ БЫЛ 2-Й ПРИБАЛТИЙСКИЙ ФРОНТ. В БОЯХ ОТЛИЧИЛИСЬ 5-Й И 10-Й  ТАНКОВЫЕ КОРПУСА, ОБЕСПЕЧЕННЫЕ РАДИОСВЯЗЬЮ РОТЫ, ГДЕ СЛУЖИЛ Н.Г.ПЕГАРЬКОВ.</a:t>
            </a:r>
          </a:p>
          <a:p>
            <a:pPr>
              <a:buNone/>
            </a:pPr>
            <a:r>
              <a:rPr lang="ru-RU" sz="1800" b="1" dirty="0" smtClean="0"/>
              <a:t>      ЗИМА 44-ГО ИВЕСНА  45-ГО  БЫЛИ БОЛЕЕ ТИХИМИ.</a:t>
            </a:r>
          </a:p>
          <a:p>
            <a:pPr>
              <a:buNone/>
            </a:pPr>
            <a:r>
              <a:rPr lang="ru-RU" sz="1800" b="1" dirty="0" smtClean="0"/>
              <a:t>      ЗАТЕМ РАДИОРОТУ ПРИСОЕДИНИЛИ К КУРЛЯНДСКОЙ ГРУППЕ ВОЙСК 1-ГО ПРИБАЛТИЙСКОГО ФРОНТА</a:t>
            </a:r>
            <a:r>
              <a:rPr lang="ru-RU" sz="1800" b="1" dirty="0" smtClean="0"/>
              <a:t>.</a:t>
            </a:r>
          </a:p>
          <a:p>
            <a:pPr>
              <a:buNone/>
            </a:pPr>
            <a:r>
              <a:rPr lang="ru-RU" sz="1800" b="1" dirty="0" smtClean="0"/>
              <a:t> </a:t>
            </a:r>
            <a:r>
              <a:rPr lang="ru-RU" sz="1800" b="1" dirty="0" smtClean="0"/>
              <a:t>      ПОТОМ ГРУППА ВОШЛА В СОСТАВ 3-ГО БЕЛОРУССКОГО ФРОНТА</a:t>
            </a:r>
            <a:endParaRPr lang="ru-RU" sz="1800" b="1" dirty="0" smtClean="0"/>
          </a:p>
          <a:p>
            <a:pPr>
              <a:buNone/>
            </a:pPr>
            <a:r>
              <a:rPr lang="ru-RU" sz="1800" b="1" dirty="0" smtClean="0"/>
              <a:t>       </a:t>
            </a:r>
            <a:endParaRPr lang="ru-RU" sz="1800" b="1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95936" y="274638"/>
            <a:ext cx="4690864" cy="5818658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4" name="Рисунок 3" descr="http://yahooeu.ru/uploads/posts/2011-11/1321782939_nemeckie-desantniki-edut-na-brone-tanka-tigr-divizii-ss-das-rayh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67944" y="332656"/>
            <a:ext cx="4608512" cy="259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 descr="http://waralbum.ru/wp-content/uploads/yapb_cache/1942.92gtnxh10000c0gs08kgw4wgw.ejcuplo1l0oo0sk8c40s8osc4.th.jpe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67944" y="2996952"/>
            <a:ext cx="4608512" cy="30963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76672"/>
            <a:ext cx="4114800" cy="564949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1800" b="1" dirty="0" smtClean="0"/>
              <a:t>ПОСЛЕДНЯЯ БОЕВАЯ ОПЕРАЦИЯ ДЛЯ СОЛДАТА ПЕГАРЬКОВА.ПЕРЕД ВОЙСКАМИ ПОСТАВЛЕНА ЗАДАЧА ВЗЯТЬ ГОРОД КЕНИГСБЕРГ И ВЫЙТИ НА ПОБЕРЕЖЬЕ БАЛТИЙСКОГО МОРЯ.</a:t>
            </a:r>
          </a:p>
          <a:p>
            <a:pPr>
              <a:buNone/>
            </a:pPr>
            <a:r>
              <a:rPr lang="ru-RU" sz="1800" b="1" dirty="0" smtClean="0"/>
              <a:t>НИКОЛАЮ С СЕРЖАНТОМ МАМОНТОВЫМ ПРИШЛОСЬ ДЕРЖАТЬ СВЯЗЬ В БЛИЗИ К ПЕРЕДОВЫМ ПОЗИЦИЯМ .</a:t>
            </a:r>
          </a:p>
          <a:p>
            <a:pPr>
              <a:buNone/>
            </a:pPr>
            <a:r>
              <a:rPr lang="ru-RU" sz="1800" b="1" dirty="0" smtClean="0"/>
              <a:t>9-ГО АПРЕЛЯ ГОРОД БЫЛ ВЗЯТ .ЕЩЕ 15 ДНЕЙ ОСВОБОЖДАЛИ ГОРОД ПИЛЛАУ.</a:t>
            </a:r>
          </a:p>
          <a:p>
            <a:pPr>
              <a:buNone/>
            </a:pPr>
            <a:r>
              <a:rPr lang="ru-RU" sz="1800" b="1" dirty="0" smtClean="0"/>
              <a:t>ВОЙНА БЫЛА ОКОНЧЕНА. КЕНИНГСБЕРГ СТАЛ КАЛИНИНГРАДОМ, А ПОРТ ПИЛЛАУ- БАЛТИЙСКОМ.</a:t>
            </a:r>
            <a:endParaRPr lang="ru-RU" sz="1800" b="1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499992" y="274638"/>
            <a:ext cx="4186808" cy="5530626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4" name="Рисунок 3" descr="http://trsobor.ru/userfiles/image/trlistok/TL53/%D1%81%D0%B0%D0%B9%D1%82/%D1%81%D0%B0%D0%B9%D1%82/str10-2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99992" y="260648"/>
            <a:ext cx="4248472" cy="2880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 descr="http://im4-tub-ru.yandex.net/i?id=20884525-46-72&amp;n=21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99992" y="3284984"/>
            <a:ext cx="4248472" cy="26642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G:\н г пегарьков к стихотворению.jpe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1484784"/>
            <a:ext cx="3280593" cy="4824536"/>
          </a:xfrm>
          <a:prstGeom prst="rect">
            <a:avLst/>
          </a:prstGeom>
          <a:noFill/>
        </p:spPr>
      </p:pic>
      <p:pic>
        <p:nvPicPr>
          <p:cNvPr id="1027" name="Picture 3" descr="G:\н г пегарьков офицеры с семьей в книгу.jpeg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4008" y="1556792"/>
            <a:ext cx="4032448" cy="468052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ru-RU" sz="1800" b="1" dirty="0" smtClean="0"/>
              <a:t>НИКОЛАЮ ГРИГОРЬЕВИЧУ ПЕГАРЬКОВУ  НЕ РАЗ  ОБЪЯВЛЯЛИ БЛАГОДАРНОСТЬ И ГОВОРИЛИ СПАСИБО , НАГРАЖДАЛИ МЕДАЛЯМИ И ОРДЕНАМИ .</a:t>
            </a:r>
            <a:endParaRPr lang="ru-RU" sz="1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2708920"/>
            <a:ext cx="4258816" cy="3298371"/>
          </a:xfrm>
        </p:spPr>
        <p:txBody>
          <a:bodyPr>
            <a:normAutofit/>
          </a:bodyPr>
          <a:lstStyle/>
          <a:p>
            <a:pPr>
              <a:buNone/>
            </a:pPr>
            <a:endParaRPr lang="ru-RU" sz="24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248" cy="2290266"/>
          </a:xfrm>
        </p:spPr>
        <p:txBody>
          <a:bodyPr>
            <a:normAutofit/>
          </a:bodyPr>
          <a:lstStyle/>
          <a:p>
            <a:pPr algn="ctr"/>
            <a:r>
              <a:rPr lang="ru-RU" sz="2400" i="1" dirty="0" smtClean="0">
                <a:effectLst/>
                <a:latin typeface="Arial" pitchFamily="34" charset="0"/>
                <a:cs typeface="Arial" pitchFamily="34" charset="0"/>
              </a:rPr>
              <a:t>НИЗКИЙ ПОКЛОН   И ВЕЧНАЯ ПАМЯТЬ УЧАСТНИКАМ  ВЕЛИКОЙ </a:t>
            </a:r>
            <a:br>
              <a:rPr lang="ru-RU" sz="2400" i="1" dirty="0" smtClean="0">
                <a:effectLst/>
                <a:latin typeface="Arial" pitchFamily="34" charset="0"/>
                <a:cs typeface="Arial" pitchFamily="34" charset="0"/>
              </a:rPr>
            </a:br>
            <a:r>
              <a:rPr lang="ru-RU" sz="2400" i="1" dirty="0" smtClean="0">
                <a:effectLst/>
                <a:latin typeface="Arial" pitchFamily="34" charset="0"/>
                <a:cs typeface="Arial" pitchFamily="34" charset="0"/>
              </a:rPr>
              <a:t>ОТЕЧЕСТВЕННОЙ ВОЙНЫ</a:t>
            </a:r>
            <a:endParaRPr lang="ru-RU" sz="2400" i="1" dirty="0"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Рисунок 3" descr="http://im6-tub-ru.yandex.net/i?id=68194294-45-72&amp;n=21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2708920"/>
            <a:ext cx="4176464" cy="30243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4860032" y="4797152"/>
            <a:ext cx="3600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latin typeface="Arial" pitchFamily="34" charset="0"/>
                <a:cs typeface="Arial" pitchFamily="34" charset="0"/>
              </a:rPr>
              <a:t>ДОКЛАД ПОДГОТОВЛЕН УЧЕНИЦАМИ  6 «А» КЛАССА ХОРЕВОЙ ОЛЬГОЙ И ЗАТОЛОКИНОЙ АНАСТАСИЕЙ</a:t>
            </a:r>
            <a:endParaRPr lang="ru-RU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371</TotalTime>
  <Words>282</Words>
  <Application>Microsoft Office PowerPoint</Application>
  <PresentationFormat>Экран (4:3)</PresentationFormat>
  <Paragraphs>25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Открытая</vt:lpstr>
      <vt:lpstr>Слайд 1</vt:lpstr>
      <vt:lpstr>Слайд 2</vt:lpstr>
      <vt:lpstr>Слайд 3</vt:lpstr>
      <vt:lpstr>Слайд 4</vt:lpstr>
      <vt:lpstr>Слайд 5</vt:lpstr>
      <vt:lpstr>НИКОЛАЮ ГРИГОРЬЕВИЧУ ПЕГАРЬКОВУ  НЕ РАЗ  ОБЪЯВЛЯЛИ БЛАГОДАРНОСТЬ И ГОВОРИЛИ СПАСИБО , НАГРАЖДАЛИ МЕДАЛЯМИ И ОРДЕНАМИ .</vt:lpstr>
      <vt:lpstr>НИЗКИЙ ПОКЛОН   И ВЕЧНАЯ ПАМЯТЬ УЧАСТНИКАМ  ВЕЛИКОЙ  ОТЕЧЕСТВЕННОЙ ВОЙНЫ</vt:lpstr>
    </vt:vector>
  </TitlesOfParts>
  <Company>Krokoz™ Inc.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37</cp:revision>
  <dcterms:created xsi:type="dcterms:W3CDTF">2014-01-28T09:42:37Z</dcterms:created>
  <dcterms:modified xsi:type="dcterms:W3CDTF">2014-02-02T09:54:22Z</dcterms:modified>
</cp:coreProperties>
</file>