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8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45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3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75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6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130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445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0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68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17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6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2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1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6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4801-8F53-4756-8E55-F6FE164935C6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681C0-D1DE-49B3-B95F-53F51A205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7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Занятия Славян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81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289" y="979920"/>
            <a:ext cx="5624688" cy="5567636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700" dirty="0"/>
              <a:t>«Делают нивы свои и землю свою», — так летописец определил главное занятие славян. Земледелие играло огромную роль в их жизни. Не случайно слово «жито», обозначающее всякий хлеб на поле или в зерне, в славянском языке родственно словам «жить», «жизнь».</a:t>
            </a:r>
            <a:endParaRPr lang="ru-RU" sz="27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3" y="1338567"/>
            <a:ext cx="4419898" cy="4850341"/>
          </a:xfrm>
        </p:spPr>
      </p:pic>
    </p:spTree>
    <p:extLst>
      <p:ext uri="{BB962C8B-B14F-4D97-AF65-F5344CB8AC3E}">
        <p14:creationId xmlns:p14="http://schemas.microsoft.com/office/powerpoint/2010/main" val="406239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3466" y="527306"/>
            <a:ext cx="5805311" cy="5758666"/>
          </a:xfrm>
        </p:spPr>
        <p:txBody>
          <a:bodyPr>
            <a:normAutofit/>
          </a:bodyPr>
          <a:lstStyle/>
          <a:p>
            <a:r>
              <a:rPr lang="ru-RU" sz="3200" dirty="0"/>
              <a:t>Землю пахали на лошадях или на волах деревянными орудиями с железными наконечниками. Древний плуг у славян назывался «рало», «орать» означало пахать, а «оратай» — пахарь.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1" y="2948342"/>
            <a:ext cx="4951669" cy="3337630"/>
          </a:xfrm>
        </p:spPr>
      </p:pic>
    </p:spTree>
    <p:extLst>
      <p:ext uri="{BB962C8B-B14F-4D97-AF65-F5344CB8AC3E}">
        <p14:creationId xmlns:p14="http://schemas.microsoft.com/office/powerpoint/2010/main" val="355811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842" y="2230790"/>
            <a:ext cx="5579532" cy="3386668"/>
          </a:xfrm>
        </p:spPr>
        <p:txBody>
          <a:bodyPr>
            <a:noAutofit/>
          </a:bodyPr>
          <a:lstStyle/>
          <a:p>
            <a:r>
              <a:rPr lang="ru-RU" sz="2800" dirty="0"/>
              <a:t>Славяне выращивали пшеницу, ячмень, рожь, просо. В хозяйстве держали коров, свиней, овец, коз, лошадей. Количество скота указывало на богатство семьи или рода. Животные использовались вместо денег при купле-продаже. Слово «скот» означало деньги, казна называлась «скотница».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19" y="1457679"/>
            <a:ext cx="5365750" cy="4024313"/>
          </a:xfrm>
        </p:spPr>
      </p:pic>
    </p:spTree>
    <p:extLst>
      <p:ext uri="{BB962C8B-B14F-4D97-AF65-F5344CB8AC3E}">
        <p14:creationId xmlns:p14="http://schemas.microsoft.com/office/powerpoint/2010/main" val="30765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0888" y="719217"/>
            <a:ext cx="5805311" cy="5602560"/>
          </a:xfrm>
        </p:spPr>
        <p:txBody>
          <a:bodyPr>
            <a:normAutofit/>
          </a:bodyPr>
          <a:lstStyle/>
          <a:p>
            <a:r>
              <a:rPr lang="ru-RU" sz="1800" dirty="0"/>
              <a:t>Почти все необходимое для жизни изготавливалось в домашних условиях. В свободное от полевых работ время славяне пряли, ткали, шили, лепили игрушки, делали хозяйственную утварь. Каждый мужчина в славянском поселении искусно владел топором, служившим и для рубки деревьев, и для строительства жилья, и для изготовления хозяйственных мелочей. Например, топором били «баклуши» — делали заготовки для деревянных ложек. Это была самая легкая работа, которую поручали старикам и детям. Все постройки, в том числе и укрепления, были деревянными. Их «срубали» и «городили». Древнее славянское слово «город» означало первоначально огороженное место, укрепленный пункт.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597889"/>
            <a:ext cx="2330451" cy="4723888"/>
          </a:xfrm>
        </p:spPr>
      </p:pic>
    </p:spTree>
    <p:extLst>
      <p:ext uri="{BB962C8B-B14F-4D97-AF65-F5344CB8AC3E}">
        <p14:creationId xmlns:p14="http://schemas.microsoft.com/office/powerpoint/2010/main" val="2188005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32" y="665379"/>
            <a:ext cx="6110111" cy="5568694"/>
          </a:xfrm>
        </p:spPr>
        <p:txBody>
          <a:bodyPr>
            <a:normAutofit/>
          </a:bodyPr>
          <a:lstStyle/>
          <a:p>
            <a:r>
              <a:rPr lang="ru-RU" sz="2400" dirty="0"/>
              <a:t>Мужчины у славян были смелыми охотниками и воинами. О воинском вооружении свидетельствуют такие исконные славянские слова, как «копье», «щит», «стрела». Седло и стремена появились у славянских всадников раньше, чем у многих европейских народов.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66" y="1787526"/>
            <a:ext cx="3455878" cy="4024313"/>
          </a:xfrm>
        </p:spPr>
      </p:pic>
    </p:spTree>
    <p:extLst>
      <p:ext uri="{BB962C8B-B14F-4D97-AF65-F5344CB8AC3E}">
        <p14:creationId xmlns:p14="http://schemas.microsoft.com/office/powerpoint/2010/main" val="1655523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6489" y="2818950"/>
            <a:ext cx="8610600" cy="1293028"/>
          </a:xfrm>
        </p:spPr>
        <p:txBody>
          <a:bodyPr/>
          <a:lstStyle/>
          <a:p>
            <a:r>
              <a:rPr lang="ru-RU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916807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28</TotalTime>
  <Words>250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След самолета</vt:lpstr>
      <vt:lpstr>Занятия Славян</vt:lpstr>
      <vt:lpstr> «Делают нивы свои и землю свою», — так летописец определил главное занятие славян. Земледелие играло огромную роль в их жизни. Не случайно слово «жито», обозначающее всякий хлеб на поле или в зерне, в славянском языке родственно словам «жить», «жизнь».</vt:lpstr>
      <vt:lpstr>Землю пахали на лошадях или на волах деревянными орудиями с железными наконечниками. Древний плуг у славян назывался «рало», «орать» означало пахать, а «оратай» — пахарь.</vt:lpstr>
      <vt:lpstr>Славяне выращивали пшеницу, ячмень, рожь, просо. В хозяйстве держали коров, свиней, овец, коз, лошадей. Количество скота указывало на богатство семьи или рода. Животные использовались вместо денег при купле-продаже. Слово «скот» означало деньги, казна называлась «скотница».</vt:lpstr>
      <vt:lpstr>Почти все необходимое для жизни изготавливалось в домашних условиях. В свободное от полевых работ время славяне пряли, ткали, шили, лепили игрушки, делали хозяйственную утварь. Каждый мужчина в славянском поселении искусно владел топором, служившим и для рубки деревьев, и для строительства жилья, и для изготовления хозяйственных мелочей. Например, топором били «баклуши» — делали заготовки для деревянных ложек. Это была самая легкая работа, которую поручали старикам и детям. Все постройки, в том числе и укрепления, были деревянными. Их «срубали» и «городили». Древнее славянское слово «город» означало первоначально огороженное место, укрепленный пункт.</vt:lpstr>
      <vt:lpstr>Мужчины у славян были смелыми охотниками и воинами. О воинском вооружении свидетельствуют такие исконные славянские слова, как «копье», «щит», «стрела». Седло и стремена появились у славянских всадников раньше, чем у многих европейских народов.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Занятия Славян</dc:title>
  <dc:creator>Татьяна</dc:creator>
  <cp:lastModifiedBy>Татьяна</cp:lastModifiedBy>
  <cp:revision>3</cp:revision>
  <dcterms:created xsi:type="dcterms:W3CDTF">2014-01-19T17:53:06Z</dcterms:created>
  <dcterms:modified xsi:type="dcterms:W3CDTF">2014-01-19T18:21:38Z</dcterms:modified>
</cp:coreProperties>
</file>