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66CC"/>
    <a:srgbClr val="0033CC"/>
    <a:srgbClr val="0066FF"/>
    <a:srgbClr val="CCECFF"/>
    <a:srgbClr val="66CCFF"/>
    <a:srgbClr val="CC99F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A7C3E-71FE-4C50-91BB-A24D17BDF93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FC6C-EAC5-4BFE-ADF1-F61C24281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 bright="11000" contrast="-7000"/>
          </a:blip>
          <a:srcRect/>
          <a:stretch>
            <a:fillRect t="-3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140968"/>
            <a:ext cx="7488832" cy="24006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0" b="1" i="1" dirty="0" smtClean="0">
                <a:ln w="28575">
                  <a:solidFill>
                    <a:srgbClr val="C00000"/>
                  </a:solidFill>
                </a:ln>
                <a:solidFill>
                  <a:srgbClr val="FFFF99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onotype Corsiva" pitchFamily="66" charset="0"/>
              </a:rPr>
              <a:t>Площадь</a:t>
            </a:r>
            <a:endParaRPr lang="ru-RU" sz="15000" dirty="0">
              <a:ln w="28575">
                <a:solidFill>
                  <a:srgbClr val="C00000"/>
                </a:solidFill>
              </a:ln>
              <a:solidFill>
                <a:srgbClr val="FFFF99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3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94261-7ff8985b31fe69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8678" y="-171400"/>
            <a:ext cx="4364964" cy="3600400"/>
          </a:xfrm>
          <a:prstGeom prst="rect">
            <a:avLst/>
          </a:prstGeom>
        </p:spPr>
      </p:pic>
      <p:pic>
        <p:nvPicPr>
          <p:cNvPr id="4" name="Рисунок 3" descr="865188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36912"/>
            <a:ext cx="388843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%D0%BA%D0%BE%D1%82%D1%8D-%D1%83%D1%87%D0%B5%D0%B1%D0%B0-%D1%83%D1%87%D0%B5%D0%BD%D0%B8%D0%BA-%D1%82%D1%8F%D0%B3%D0%B0-%D0%BA-%D0%B7%D0%BD%D0%B0%D0%BD%D0%B8%D1%8F%D0%BC-621695 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03935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 bright="10000" contrast="3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98004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задач на вычисление площадей фигур.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урока: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-закрепить теоретический материал по теме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-создать условия для закрепления и  коррекции умений решать задачи по изучаемой теме;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логическое мышление;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воспитывать аккуратность в оформлении.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 проектор, раздаточный материал, презентация.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8000"/>
            <a:lum bright="4000" contrast="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[5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4986" y="3696370"/>
            <a:ext cx="3189014" cy="3189014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476672"/>
            <a:ext cx="82089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Перед вами лист бумаги, разделенный на 5 частей.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Вам нужно будет вспомнить вс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мы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изучали по теме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записать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максимальное количество идей по данной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теме на своей части листа, а затем по очереди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обменяться своими идеями.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вся команда придет к консенсусу, т.е. к общему согласию между всеми участниками команды, то один из вас будет записывать эту идею в центральный квадрат.    </a:t>
            </a:r>
            <a:b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Работа продолжается до тех пор, пока все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поделятся своими идеями.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Идеи, записанные в центральном квадрате,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являются решением всей команды.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 от каждой команды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озвучивает  результаты групповой работы.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64204904_1284880678_poziti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620688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Какие из записанных ниже </a:t>
            </a:r>
            <a:r>
              <a:rPr lang="ru-RU" sz="2400" dirty="0" smtClean="0"/>
              <a:t>формул можно </a:t>
            </a:r>
            <a:r>
              <a:rPr lang="ru-RU" sz="2400" dirty="0"/>
              <a:t>использовать для вычисления площади </a:t>
            </a:r>
            <a:r>
              <a:rPr lang="ru-RU" sz="2400" dirty="0" smtClean="0"/>
              <a:t>данных фигур(слайд №6)? </a:t>
            </a:r>
          </a:p>
          <a:p>
            <a:r>
              <a:rPr lang="ru-RU" sz="2400" dirty="0" smtClean="0"/>
              <a:t>Обоснуйте </a:t>
            </a:r>
            <a:r>
              <a:rPr lang="ru-RU" sz="2400" dirty="0"/>
              <a:t>свой выбор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5" name="Рисунок 24" descr="Безымянный.pn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l="7152" t="3615" r="68318" b="16658"/>
          <a:stretch>
            <a:fillRect/>
          </a:stretch>
        </p:blipFill>
        <p:spPr>
          <a:xfrm>
            <a:off x="683568" y="2564904"/>
            <a:ext cx="2606690" cy="3600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7" name="Рисунок 26" descr="Безымянный.pn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l="60193" t="6742" r="15458" b="22069"/>
          <a:stretch>
            <a:fillRect/>
          </a:stretch>
        </p:blipFill>
        <p:spPr>
          <a:xfrm>
            <a:off x="3563888" y="2708920"/>
            <a:ext cx="2608095" cy="32403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0" name="Рисунок 29" descr="sgerLuhn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8959">
            <a:off x="6123479" y="3805106"/>
            <a:ext cx="2436367" cy="2745203"/>
          </a:xfrm>
          <a:prstGeom prst="rect">
            <a:avLst/>
          </a:prstGeom>
        </p:spPr>
      </p:pic>
      <p:pic>
        <p:nvPicPr>
          <p:cNvPr id="32" name="Рисунок 31" descr="35745817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94" y="260648"/>
            <a:ext cx="2016298" cy="238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 bright="-3000" contrast="13000"/>
          </a:blip>
          <a:srcRect/>
          <a:stretch>
            <a:fillRect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27944" t="31125" r="23906" b="22609"/>
          <a:stretch>
            <a:fillRect/>
          </a:stretch>
        </p:blipFill>
        <p:spPr bwMode="auto">
          <a:xfrm>
            <a:off x="251521" y="0"/>
            <a:ext cx="8892479" cy="47971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Рисунок 8" descr="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83160" y="4581128"/>
            <a:ext cx="2276872" cy="227687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" name="Рисунок 4" descr="scratch-head01-idea-animated-animation-smiley-emoticon-000414-larg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28923">
            <a:off x="411639" y="4812302"/>
            <a:ext cx="1711414" cy="1728192"/>
          </a:xfrm>
          <a:prstGeom prst="rect">
            <a:avLst/>
          </a:prstGeom>
        </p:spPr>
      </p:pic>
      <p:pic>
        <p:nvPicPr>
          <p:cNvPr id="4" name="Рисунок 3" descr="99539706_smaylik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1845">
            <a:off x="5546875" y="4400884"/>
            <a:ext cx="2286586" cy="207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980728"/>
            <a:ext cx="69127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rgbClr val="CC99FF"/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Команда №1.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«Магическое число 3»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rgbClr val="CC99FF"/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Команда №2.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«Магическое число 4»</a:t>
            </a:r>
            <a:br>
              <a:rPr kumimoji="0" lang="ru-RU" sz="28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solidFill>
                    <a:srgbClr val="CC99FF"/>
                  </a:solidFill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Каждый раз, когда новое число содержит «магическое число» или делится на него, участник, на которого оно выпало, встает и проговаривает слово или понятие по изучаемой теме. </a:t>
            </a:r>
            <a:endParaRPr kumimoji="0" lang="ru-RU" sz="2800" b="0" i="0" u="none" strike="noStrike" cap="none" normalizeH="0" baseline="0" dirty="0" smtClean="0">
              <a:ln>
                <a:solidFill>
                  <a:srgbClr val="CC99FF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7393_original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548680"/>
            <a:ext cx="3851920" cy="224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 bright="49000" contrast="-35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332656"/>
            <a:ext cx="86044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работа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Сторона параллелограмма равна 21 см, а высота, проведенная к ней, 15 см. Найдите площадь параллелограмма.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Сторона треугольника равна 5 см, а высота, проведенная к ней, в 2 раза больше стороны. Найдите площадь треугольника.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3)В трапеции основания равны 6 см и 10 см, а высота равна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полусумме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длин оснований. Найдите площадь трапеции.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Стороны параллелограмма равны 6 см и 8 см, а угол между ними равен 30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Найдите площадь параллелограмма.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Диагонали ромба относятся как 2:3, а их сумма равна 25 см. Найдите площадь ромба.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FF">
                <a:alpha val="68627"/>
              </a:srgb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980728"/>
            <a:ext cx="71287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Домашнее задание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Повторить пункты 49-54, № 466, №467.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Дополнительная задача: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равнобедренной трапеции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проведены высоты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BK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стороне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высота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стороне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Найдите площадь четырехугольника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BKDH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 площадь трапеции равна 89 дм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_8347c_12c5dc27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12160" y="620688"/>
            <a:ext cx="2822593" cy="1712978"/>
          </a:xfrm>
          <a:prstGeom prst="rect">
            <a:avLst/>
          </a:prstGeom>
        </p:spPr>
      </p:pic>
      <p:pic>
        <p:nvPicPr>
          <p:cNvPr id="6" name="Рисунок 5" descr="357458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36313">
            <a:off x="783279" y="648391"/>
            <a:ext cx="158115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121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Зинаида Петровна</dc:creator>
  <cp:lastModifiedBy>Алексей Малый</cp:lastModifiedBy>
  <cp:revision>43</cp:revision>
  <dcterms:created xsi:type="dcterms:W3CDTF">2014-12-09T22:26:19Z</dcterms:created>
  <dcterms:modified xsi:type="dcterms:W3CDTF">2015-09-02T15:02:33Z</dcterms:modified>
</cp:coreProperties>
</file>