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9" r:id="rId6"/>
    <p:sldId id="260" r:id="rId7"/>
    <p:sldId id="263" r:id="rId8"/>
    <p:sldId id="25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719A2-B936-40B6-9DAE-2371E0FB597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032F94-FFAD-410B-BF95-222CC31647E4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Крестьянство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F594199-F9EE-45FE-983F-237993479D25}" type="parTrans" cxnId="{D3538008-0679-4125-9A2A-DB7A883F37EF}">
      <dgm:prSet/>
      <dgm:spPr/>
      <dgm:t>
        <a:bodyPr/>
        <a:lstStyle/>
        <a:p>
          <a:endParaRPr lang="ru-RU"/>
        </a:p>
      </dgm:t>
    </dgm:pt>
    <dgm:pt modelId="{AC2A6E8A-8382-4C98-80AE-EE14F18B7DD3}" type="sibTrans" cxnId="{D3538008-0679-4125-9A2A-DB7A883F37EF}">
      <dgm:prSet/>
      <dgm:spPr/>
      <dgm:t>
        <a:bodyPr/>
        <a:lstStyle/>
        <a:p>
          <a:endParaRPr lang="ru-RU"/>
        </a:p>
      </dgm:t>
    </dgm:pt>
    <dgm:pt modelId="{15D2D2AF-1AB4-4E75-BFB5-3FF402AC6B0D}">
      <dgm:prSet phldrT="[Текст]"/>
      <dgm:spPr/>
      <dgm:t>
        <a:bodyPr/>
        <a:lstStyle/>
        <a:p>
          <a:r>
            <a:rPr lang="ru-RU" b="1" dirty="0" smtClean="0"/>
            <a:t>Зажиточное </a:t>
          </a:r>
          <a:endParaRPr lang="ru-RU" b="1" dirty="0"/>
        </a:p>
      </dgm:t>
    </dgm:pt>
    <dgm:pt modelId="{05021EC7-B593-4ACE-84C4-ADBA174750A6}" type="parTrans" cxnId="{B587F31D-2147-4102-89C3-68D97DBA6112}">
      <dgm:prSet/>
      <dgm:spPr/>
      <dgm:t>
        <a:bodyPr/>
        <a:lstStyle/>
        <a:p>
          <a:endParaRPr lang="ru-RU"/>
        </a:p>
      </dgm:t>
    </dgm:pt>
    <dgm:pt modelId="{EFB77F52-314E-4686-865F-A99FAEF2883A}" type="sibTrans" cxnId="{B587F31D-2147-4102-89C3-68D97DBA6112}">
      <dgm:prSet/>
      <dgm:spPr/>
      <dgm:t>
        <a:bodyPr/>
        <a:lstStyle/>
        <a:p>
          <a:endParaRPr lang="ru-RU"/>
        </a:p>
      </dgm:t>
    </dgm:pt>
    <dgm:pt modelId="{5DF88DF2-391C-4145-8481-DA0D6B19DF4E}">
      <dgm:prSet phldrT="[Текст]"/>
      <dgm:spPr/>
      <dgm:t>
        <a:bodyPr/>
        <a:lstStyle/>
        <a:p>
          <a:r>
            <a:rPr lang="ru-RU" b="1" dirty="0" smtClean="0"/>
            <a:t>Бедняки</a:t>
          </a:r>
          <a:endParaRPr lang="ru-RU" b="1" dirty="0"/>
        </a:p>
      </dgm:t>
    </dgm:pt>
    <dgm:pt modelId="{16003045-A2E4-4321-9059-19B4D11DCD2F}" type="parTrans" cxnId="{A3FADCBC-CFE0-4D30-A6AD-78D66B273C3D}">
      <dgm:prSet/>
      <dgm:spPr/>
      <dgm:t>
        <a:bodyPr/>
        <a:lstStyle/>
        <a:p>
          <a:endParaRPr lang="ru-RU"/>
        </a:p>
      </dgm:t>
    </dgm:pt>
    <dgm:pt modelId="{3CC6491E-EA84-4385-9D73-A499862881F9}" type="sibTrans" cxnId="{A3FADCBC-CFE0-4D30-A6AD-78D66B273C3D}">
      <dgm:prSet/>
      <dgm:spPr/>
      <dgm:t>
        <a:bodyPr/>
        <a:lstStyle/>
        <a:p>
          <a:endParaRPr lang="ru-RU"/>
        </a:p>
      </dgm:t>
    </dgm:pt>
    <dgm:pt modelId="{E49A10C4-CD45-45D6-A31D-0D6971518E2C}">
      <dgm:prSet phldrT="[Текст]"/>
      <dgm:spPr/>
      <dgm:t>
        <a:bodyPr/>
        <a:lstStyle/>
        <a:p>
          <a:r>
            <a:rPr lang="ru-RU" b="1" dirty="0" smtClean="0"/>
            <a:t>Середняки </a:t>
          </a:r>
          <a:endParaRPr lang="ru-RU" b="1" dirty="0"/>
        </a:p>
      </dgm:t>
    </dgm:pt>
    <dgm:pt modelId="{87F74033-4248-4AF1-8455-BB6BB7046A2E}" type="parTrans" cxnId="{2B52F7EA-E094-451B-B709-457047E823CE}">
      <dgm:prSet/>
      <dgm:spPr/>
      <dgm:t>
        <a:bodyPr/>
        <a:lstStyle/>
        <a:p>
          <a:endParaRPr lang="ru-RU"/>
        </a:p>
      </dgm:t>
    </dgm:pt>
    <dgm:pt modelId="{A4487826-895D-48AC-8FBD-FFD985089075}" type="sibTrans" cxnId="{2B52F7EA-E094-451B-B709-457047E823CE}">
      <dgm:prSet/>
      <dgm:spPr/>
      <dgm:t>
        <a:bodyPr/>
        <a:lstStyle/>
        <a:p>
          <a:endParaRPr lang="ru-RU"/>
        </a:p>
      </dgm:t>
    </dgm:pt>
    <dgm:pt modelId="{E3C9363E-A5D3-463A-95F4-0A8D0B05AC3C}" type="pres">
      <dgm:prSet presAssocID="{A23719A2-B936-40B6-9DAE-2371E0FB597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61036E-48DA-450B-BB44-89063493B76E}" type="pres">
      <dgm:prSet presAssocID="{6E032F94-FFAD-410B-BF95-222CC31647E4}" presName="centerShape" presStyleLbl="node0" presStyleIdx="0" presStyleCnt="1"/>
      <dgm:spPr/>
    </dgm:pt>
    <dgm:pt modelId="{25F307BD-6A23-4281-8268-A0F59F3E5CC6}" type="pres">
      <dgm:prSet presAssocID="{05021EC7-B593-4ACE-84C4-ADBA174750A6}" presName="parTrans" presStyleLbl="bgSibTrans2D1" presStyleIdx="0" presStyleCnt="3"/>
      <dgm:spPr/>
    </dgm:pt>
    <dgm:pt modelId="{41B415B6-7FEA-42FD-8017-44546711DD44}" type="pres">
      <dgm:prSet presAssocID="{15D2D2AF-1AB4-4E75-BFB5-3FF402AC6B0D}" presName="node" presStyleLbl="node1" presStyleIdx="0" presStyleCnt="3">
        <dgm:presLayoutVars>
          <dgm:bulletEnabled val="1"/>
        </dgm:presLayoutVars>
      </dgm:prSet>
      <dgm:spPr/>
    </dgm:pt>
    <dgm:pt modelId="{98C53669-B9EA-4756-9C38-FB99785642A6}" type="pres">
      <dgm:prSet presAssocID="{16003045-A2E4-4321-9059-19B4D11DCD2F}" presName="parTrans" presStyleLbl="bgSibTrans2D1" presStyleIdx="1" presStyleCnt="3"/>
      <dgm:spPr/>
    </dgm:pt>
    <dgm:pt modelId="{46A3CBB1-EDDC-4B88-AD56-233204F1EE1C}" type="pres">
      <dgm:prSet presAssocID="{5DF88DF2-391C-4145-8481-DA0D6B19DF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2C387-2526-4FC9-B201-41F7F78A3B57}" type="pres">
      <dgm:prSet presAssocID="{87F74033-4248-4AF1-8455-BB6BB7046A2E}" presName="parTrans" presStyleLbl="bgSibTrans2D1" presStyleIdx="2" presStyleCnt="3"/>
      <dgm:spPr/>
    </dgm:pt>
    <dgm:pt modelId="{BFB34AE7-4BB5-44B2-B55C-8E8B8DD3F5F6}" type="pres">
      <dgm:prSet presAssocID="{E49A10C4-CD45-45D6-A31D-0D6971518E2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FADCBC-CFE0-4D30-A6AD-78D66B273C3D}" srcId="{6E032F94-FFAD-410B-BF95-222CC31647E4}" destId="{5DF88DF2-391C-4145-8481-DA0D6B19DF4E}" srcOrd="1" destOrd="0" parTransId="{16003045-A2E4-4321-9059-19B4D11DCD2F}" sibTransId="{3CC6491E-EA84-4385-9D73-A499862881F9}"/>
    <dgm:cxn modelId="{9EE28260-04CA-4AB8-9C49-BC2472540F11}" type="presOf" srcId="{16003045-A2E4-4321-9059-19B4D11DCD2F}" destId="{98C53669-B9EA-4756-9C38-FB99785642A6}" srcOrd="0" destOrd="0" presId="urn:microsoft.com/office/officeart/2005/8/layout/radial4"/>
    <dgm:cxn modelId="{D3538008-0679-4125-9A2A-DB7A883F37EF}" srcId="{A23719A2-B936-40B6-9DAE-2371E0FB597D}" destId="{6E032F94-FFAD-410B-BF95-222CC31647E4}" srcOrd="0" destOrd="0" parTransId="{1F594199-F9EE-45FE-983F-237993479D25}" sibTransId="{AC2A6E8A-8382-4C98-80AE-EE14F18B7DD3}"/>
    <dgm:cxn modelId="{F4F22CA9-FE29-47B0-9BB8-45A23F8B9E9F}" type="presOf" srcId="{87F74033-4248-4AF1-8455-BB6BB7046A2E}" destId="{9C42C387-2526-4FC9-B201-41F7F78A3B57}" srcOrd="0" destOrd="0" presId="urn:microsoft.com/office/officeart/2005/8/layout/radial4"/>
    <dgm:cxn modelId="{B587F31D-2147-4102-89C3-68D97DBA6112}" srcId="{6E032F94-FFAD-410B-BF95-222CC31647E4}" destId="{15D2D2AF-1AB4-4E75-BFB5-3FF402AC6B0D}" srcOrd="0" destOrd="0" parTransId="{05021EC7-B593-4ACE-84C4-ADBA174750A6}" sibTransId="{EFB77F52-314E-4686-865F-A99FAEF2883A}"/>
    <dgm:cxn modelId="{CA33CD67-13FE-431C-8C30-B0446AACA349}" type="presOf" srcId="{6E032F94-FFAD-410B-BF95-222CC31647E4}" destId="{AC61036E-48DA-450B-BB44-89063493B76E}" srcOrd="0" destOrd="0" presId="urn:microsoft.com/office/officeart/2005/8/layout/radial4"/>
    <dgm:cxn modelId="{C7049051-5132-4EAD-BB0A-F37BBB9D0B62}" type="presOf" srcId="{15D2D2AF-1AB4-4E75-BFB5-3FF402AC6B0D}" destId="{41B415B6-7FEA-42FD-8017-44546711DD44}" srcOrd="0" destOrd="0" presId="urn:microsoft.com/office/officeart/2005/8/layout/radial4"/>
    <dgm:cxn modelId="{DD11BF53-A893-4663-94FC-CC5D668848FE}" type="presOf" srcId="{5DF88DF2-391C-4145-8481-DA0D6B19DF4E}" destId="{46A3CBB1-EDDC-4B88-AD56-233204F1EE1C}" srcOrd="0" destOrd="0" presId="urn:microsoft.com/office/officeart/2005/8/layout/radial4"/>
    <dgm:cxn modelId="{BF326DE0-A593-4B8D-A544-4E19ABDA575E}" type="presOf" srcId="{E49A10C4-CD45-45D6-A31D-0D6971518E2C}" destId="{BFB34AE7-4BB5-44B2-B55C-8E8B8DD3F5F6}" srcOrd="0" destOrd="0" presId="urn:microsoft.com/office/officeart/2005/8/layout/radial4"/>
    <dgm:cxn modelId="{A45E2E51-9686-490A-B09A-D8A1B0B714C3}" type="presOf" srcId="{A23719A2-B936-40B6-9DAE-2371E0FB597D}" destId="{E3C9363E-A5D3-463A-95F4-0A8D0B05AC3C}" srcOrd="0" destOrd="0" presId="urn:microsoft.com/office/officeart/2005/8/layout/radial4"/>
    <dgm:cxn modelId="{2B52F7EA-E094-451B-B709-457047E823CE}" srcId="{6E032F94-FFAD-410B-BF95-222CC31647E4}" destId="{E49A10C4-CD45-45D6-A31D-0D6971518E2C}" srcOrd="2" destOrd="0" parTransId="{87F74033-4248-4AF1-8455-BB6BB7046A2E}" sibTransId="{A4487826-895D-48AC-8FBD-FFD985089075}"/>
    <dgm:cxn modelId="{BA7C64B9-4DE7-409A-BA9F-9AB2AE11ABEF}" type="presOf" srcId="{05021EC7-B593-4ACE-84C4-ADBA174750A6}" destId="{25F307BD-6A23-4281-8268-A0F59F3E5CC6}" srcOrd="0" destOrd="0" presId="urn:microsoft.com/office/officeart/2005/8/layout/radial4"/>
    <dgm:cxn modelId="{31042663-B3DF-46C5-AEA4-2EE40D49A21D}" type="presParOf" srcId="{E3C9363E-A5D3-463A-95F4-0A8D0B05AC3C}" destId="{AC61036E-48DA-450B-BB44-89063493B76E}" srcOrd="0" destOrd="0" presId="urn:microsoft.com/office/officeart/2005/8/layout/radial4"/>
    <dgm:cxn modelId="{81514B75-C7E1-450E-A62C-5DDFFA1838E2}" type="presParOf" srcId="{E3C9363E-A5D3-463A-95F4-0A8D0B05AC3C}" destId="{25F307BD-6A23-4281-8268-A0F59F3E5CC6}" srcOrd="1" destOrd="0" presId="urn:microsoft.com/office/officeart/2005/8/layout/radial4"/>
    <dgm:cxn modelId="{13AAF67F-746B-4555-8E5F-36B16D7E2499}" type="presParOf" srcId="{E3C9363E-A5D3-463A-95F4-0A8D0B05AC3C}" destId="{41B415B6-7FEA-42FD-8017-44546711DD44}" srcOrd="2" destOrd="0" presId="urn:microsoft.com/office/officeart/2005/8/layout/radial4"/>
    <dgm:cxn modelId="{D5C6F03D-1CA5-4C5C-ABB1-FEE03927FDDC}" type="presParOf" srcId="{E3C9363E-A5D3-463A-95F4-0A8D0B05AC3C}" destId="{98C53669-B9EA-4756-9C38-FB99785642A6}" srcOrd="3" destOrd="0" presId="urn:microsoft.com/office/officeart/2005/8/layout/radial4"/>
    <dgm:cxn modelId="{8D9E3B0F-DBF4-41DB-B6FC-A06A6C4F9610}" type="presParOf" srcId="{E3C9363E-A5D3-463A-95F4-0A8D0B05AC3C}" destId="{46A3CBB1-EDDC-4B88-AD56-233204F1EE1C}" srcOrd="4" destOrd="0" presId="urn:microsoft.com/office/officeart/2005/8/layout/radial4"/>
    <dgm:cxn modelId="{C3709FD1-B1DB-4D20-ACFC-1B4036A5111E}" type="presParOf" srcId="{E3C9363E-A5D3-463A-95F4-0A8D0B05AC3C}" destId="{9C42C387-2526-4FC9-B201-41F7F78A3B57}" srcOrd="5" destOrd="0" presId="urn:microsoft.com/office/officeart/2005/8/layout/radial4"/>
    <dgm:cxn modelId="{2F36BBE5-A590-4840-A2F3-C6881530AC85}" type="presParOf" srcId="{E3C9363E-A5D3-463A-95F4-0A8D0B05AC3C}" destId="{BFB34AE7-4BB5-44B2-B55C-8E8B8DD3F5F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61036E-48DA-450B-BB44-89063493B76E}">
      <dsp:nvSpPr>
        <dsp:cNvPr id="0" name=""/>
        <dsp:cNvSpPr/>
      </dsp:nvSpPr>
      <dsp:spPr>
        <a:xfrm>
          <a:off x="3128962" y="3766167"/>
          <a:ext cx="2886075" cy="288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Крестьянство 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8962" y="3766167"/>
        <a:ext cx="2886075" cy="2886075"/>
      </dsp:txXfrm>
    </dsp:sp>
    <dsp:sp modelId="{25F307BD-6A23-4281-8268-A0F59F3E5CC6}">
      <dsp:nvSpPr>
        <dsp:cNvPr id="0" name=""/>
        <dsp:cNvSpPr/>
      </dsp:nvSpPr>
      <dsp:spPr>
        <a:xfrm rot="12900000">
          <a:off x="1161262" y="3224825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415B6-7FEA-42FD-8017-44546711DD44}">
      <dsp:nvSpPr>
        <dsp:cNvPr id="0" name=""/>
        <dsp:cNvSpPr/>
      </dsp:nvSpPr>
      <dsp:spPr>
        <a:xfrm>
          <a:off x="901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Зажиточное </a:t>
          </a:r>
          <a:endParaRPr lang="ru-RU" sz="3200" b="1" kern="1200" dirty="0"/>
        </a:p>
      </dsp:txBody>
      <dsp:txXfrm>
        <a:off x="901" y="1871683"/>
        <a:ext cx="2741771" cy="2193417"/>
      </dsp:txXfrm>
    </dsp:sp>
    <dsp:sp modelId="{98C53669-B9EA-4756-9C38-FB99785642A6}">
      <dsp:nvSpPr>
        <dsp:cNvPr id="0" name=""/>
        <dsp:cNvSpPr/>
      </dsp:nvSpPr>
      <dsp:spPr>
        <a:xfrm rot="16200000">
          <a:off x="3407901" y="2055299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3CBB1-EDDC-4B88-AD56-233204F1EE1C}">
      <dsp:nvSpPr>
        <dsp:cNvPr id="0" name=""/>
        <dsp:cNvSpPr/>
      </dsp:nvSpPr>
      <dsp:spPr>
        <a:xfrm>
          <a:off x="3201114" y="205757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Бедняки</a:t>
          </a:r>
          <a:endParaRPr lang="ru-RU" sz="3200" b="1" kern="1200" dirty="0"/>
        </a:p>
      </dsp:txBody>
      <dsp:txXfrm>
        <a:off x="3201114" y="205757"/>
        <a:ext cx="2741771" cy="2193417"/>
      </dsp:txXfrm>
    </dsp:sp>
    <dsp:sp modelId="{9C42C387-2526-4FC9-B201-41F7F78A3B57}">
      <dsp:nvSpPr>
        <dsp:cNvPr id="0" name=""/>
        <dsp:cNvSpPr/>
      </dsp:nvSpPr>
      <dsp:spPr>
        <a:xfrm rot="19500000">
          <a:off x="5654540" y="3224825"/>
          <a:ext cx="2328197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34AE7-4BB5-44B2-B55C-8E8B8DD3F5F6}">
      <dsp:nvSpPr>
        <dsp:cNvPr id="0" name=""/>
        <dsp:cNvSpPr/>
      </dsp:nvSpPr>
      <dsp:spPr>
        <a:xfrm>
          <a:off x="6401327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Середняки </a:t>
          </a:r>
          <a:endParaRPr lang="ru-RU" sz="3200" b="1" kern="1200" dirty="0"/>
        </a:p>
      </dsp:txBody>
      <dsp:txXfrm>
        <a:off x="6401327" y="1871683"/>
        <a:ext cx="2741771" cy="2193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715436" cy="1470025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Россия на рубеже </a:t>
            </a:r>
            <a:b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 – XX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вв.</a:t>
            </a:r>
            <a:endParaRPr lang="ru-RU" sz="8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dirty="0" smtClean="0"/>
              <a:t>Денежная реформа 1895-1897 гг.: золотое обращение (Империал)</a:t>
            </a:r>
          </a:p>
          <a:p>
            <a:r>
              <a:rPr lang="ru-RU" dirty="0" smtClean="0"/>
              <a:t>Винная монополия 1895г. (питейный сбор)</a:t>
            </a:r>
          </a:p>
          <a:p>
            <a:r>
              <a:rPr lang="ru-RU" dirty="0" smtClean="0"/>
              <a:t>Железнодорожный налог</a:t>
            </a:r>
          </a:p>
          <a:p>
            <a:r>
              <a:rPr lang="ru-RU" dirty="0" smtClean="0"/>
              <a:t>Повышение косвенных налогов )</a:t>
            </a:r>
          </a:p>
        </p:txBody>
      </p:sp>
      <p:pic>
        <p:nvPicPr>
          <p:cNvPr id="3074" name="Picture 2" descr="C:\Users\Андрей\Desktop\B45pDTuIIAA1j5B.jpg-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7620001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Сельское хозяйство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Составьте расширенную блок-схему «Крестьянство»+ стр. 19 в.7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7950" y="1000108"/>
            <a:ext cx="27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Батраки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дрей\Desktop\71_4-640x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039" y="0"/>
            <a:ext cx="9226039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Территория и население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 &gt;20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млн.кв.км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1897 г. Первая перепись (125,6 млн.)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Рост городского населения (13,4%)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Многонациональная 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поликонфессиональная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дрей\Desktop\71_4-640x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039" y="0"/>
            <a:ext cx="9226039" cy="642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Экономическое развитие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Промышленные переворот (1830-1880-е гг.)</a:t>
            </a:r>
          </a:p>
          <a:p>
            <a:r>
              <a:rPr lang="ru-RU" sz="2800" dirty="0" smtClean="0"/>
              <a:t>Концентрация промышленного производства (Донбасс, </a:t>
            </a:r>
            <a:r>
              <a:rPr lang="ru-RU" sz="2800" dirty="0" smtClean="0"/>
              <a:t>Б</a:t>
            </a:r>
            <a:r>
              <a:rPr lang="ru-RU" sz="2800" dirty="0" smtClean="0"/>
              <a:t>акинский нефтепровод)</a:t>
            </a:r>
          </a:p>
          <a:p>
            <a:r>
              <a:rPr lang="ru-RU" sz="2800" dirty="0" smtClean="0"/>
              <a:t>Развитие монополий (</a:t>
            </a:r>
            <a:r>
              <a:rPr lang="ru-RU" sz="2800" dirty="0" err="1" smtClean="0"/>
              <a:t>Подамет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Продуголь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Развитие банковской системы</a:t>
            </a:r>
          </a:p>
          <a:p>
            <a:r>
              <a:rPr lang="ru-RU" sz="2800" dirty="0" smtClean="0"/>
              <a:t>Иностранные инвестиции (! Но не определяющий характер)</a:t>
            </a:r>
          </a:p>
          <a:p>
            <a:endParaRPr lang="ru-RU" sz="2800" dirty="0" smtClean="0"/>
          </a:p>
          <a:p>
            <a:r>
              <a:rPr lang="ru-RU" sz="2800" b="1" dirty="0" smtClean="0"/>
              <a:t>Россия отставала, но не была колонией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429264"/>
            <a:ext cx="707236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" descr="image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461404" cy="75724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Экономическое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937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(!) глубокая отсталость и полуколониальная зависимость от Запада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(!) страна всеобщего благоденствия и процветания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64357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Стр. 8-12 Докажите каждую точку  зрения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572140"/>
            <a:ext cx="700092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329114" cy="1143000"/>
          </a:xfrm>
        </p:spPr>
        <p:txBody>
          <a:bodyPr/>
          <a:lstStyle/>
          <a:p>
            <a:pPr algn="ctr"/>
            <a:r>
              <a:rPr lang="ru-RU" b="1" dirty="0" smtClean="0"/>
              <a:t>Витте С.Ю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686436" cy="43891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Сторонник ускоренной модернизации и создания отечественной промышленности защищенной от иностранной конкуренции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дрей\Desktop\image007_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928670"/>
            <a:ext cx="2690822" cy="3610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149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Россия на рубеже  XIX – XX вв.</vt:lpstr>
      <vt:lpstr>Слайд 2</vt:lpstr>
      <vt:lpstr>Территория и население</vt:lpstr>
      <vt:lpstr>Экономическое развитие</vt:lpstr>
      <vt:lpstr>Слайд 5</vt:lpstr>
      <vt:lpstr>Экономическое развитие </vt:lpstr>
      <vt:lpstr>Слайд 7</vt:lpstr>
      <vt:lpstr>Экономическое развитие</vt:lpstr>
      <vt:lpstr>Витте С.Ю </vt:lpstr>
      <vt:lpstr>Слайд 10</vt:lpstr>
      <vt:lpstr>Сельское хозяйство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на рубеже  XIX – XX вв.</dc:title>
  <dc:creator>Андрей</dc:creator>
  <cp:lastModifiedBy>Андрей</cp:lastModifiedBy>
  <cp:revision>6</cp:revision>
  <dcterms:created xsi:type="dcterms:W3CDTF">2015-09-01T12:55:37Z</dcterms:created>
  <dcterms:modified xsi:type="dcterms:W3CDTF">2015-09-01T13:36:32Z</dcterms:modified>
</cp:coreProperties>
</file>