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59" r:id="rId6"/>
    <p:sldId id="269" r:id="rId7"/>
    <p:sldId id="261" r:id="rId8"/>
    <p:sldId id="262" r:id="rId9"/>
    <p:sldId id="274" r:id="rId10"/>
    <p:sldId id="270" r:id="rId11"/>
    <p:sldId id="264" r:id="rId12"/>
    <p:sldId id="265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7656" autoAdjust="0"/>
  </p:normalViewPr>
  <p:slideViewPr>
    <p:cSldViewPr>
      <p:cViewPr>
        <p:scale>
          <a:sx n="60" d="100"/>
          <a:sy n="60" d="100"/>
        </p:scale>
        <p:origin x="-76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9721-0FA0-4DE3-9AC5-7D5B9124BE6B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84051-2051-4DCF-B043-5D1E5425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84051-2051-4DCF-B043-5D1E542571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4DE8BA-DDA2-47B4-9622-7D2BAA9D4FAF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-66835"/>
            <a:ext cx="678661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Пейзажи Арктики бледны,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Порою вовсе не видны: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Стена тяжёлых облаков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Скрывает даль холодных льдов;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Свинцом налитая волна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Вздыхая, трётся о края;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Громада-айсберг на воде,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мрачный замок на скале,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Суровым воином стоит -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Просторы снежные хранит;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разрывах туч - луна в кругу,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Вещает близкую пургу;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Среди торосов чей-то след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Уже заносит вихрем снег;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Рассвет утра сменяет ночь,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Так день за днём уходят прочь.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безмолвном мире царства льда -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Мороз, покой и тишина.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«Гляну к северу – Подымает грудь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Там в глуши пустынь,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Море синее,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Снег, что белый пух,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И горами лёд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Быстро кружится;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Ходит по морю;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И пожар небес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Ярким заревом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Освещает мглу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Непроглядную».  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Никитин «Русь»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idescreen_Northern_lights_0049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21429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Полярное сияние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ussette_aur16jul1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ПОЛЯРНАЯ  НОЧЬ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ПРОДОЛЖАЕТСЯ  В АРКТИКЕ  НЕСКОЛЬКО МЕСЯЦЕВ.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ВО ВРЕМЯ ПОЛЯРНОЙ НОЧИ ПРОИСХОДИТ  </a:t>
            </a:r>
            <a:r>
              <a:rPr lang="ru-RU" sz="3600" b="1" u="sng" dirty="0" smtClean="0">
                <a:solidFill>
                  <a:srgbClr val="C00000"/>
                </a:solidFill>
              </a:rPr>
              <a:t>СЕВЕРНОЕ СИЯНИЕ.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ПОСЛЕ ПОЛЯРНОЙ НОЧИ  СОЛНЦЕ ПОСТЕПЕННО ПОДНИМАЕТСЯ НАД ГОРИЗОНТОМ И НАСТУПАЕТ </a:t>
            </a:r>
            <a:r>
              <a:rPr lang="ru-RU" sz="3600" b="1" u="sng" dirty="0" smtClean="0">
                <a:solidFill>
                  <a:srgbClr val="C00000"/>
                </a:solidFill>
              </a:rPr>
              <a:t>ПОЛЯРНЫЙ ДЕНЬ.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182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Arial Black" pitchFamily="34" charset="0"/>
              </a:rPr>
              <a:t>ВЫВОД</a:t>
            </a:r>
            <a:r>
              <a:rPr lang="ru-RU" sz="4000" b="1" dirty="0" smtClean="0">
                <a:solidFill>
                  <a:srgbClr val="002060"/>
                </a:solidFill>
              </a:rPr>
              <a:t>: </a:t>
            </a:r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</a:rPr>
              <a:t>БОЛЬШУЮ ЧАСТЬ ГОДА В АРКТИКЕ СТОИТ МОРОЗНАЯ ПОГОДА, ВСЮДУ ЛЕЖАТ ЛЬДЫ И СНЕГА. НЕСКОЛЬКО МЕСЯЦЕВ ДЛИТСЯ ПОЛЯРНАЯ НОЧЬ, КОТОРУЮ СМЕНЯЕТ ПОЛЯРНЫЙ ДЕНЬ,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 Black" pitchFamily="34" charset="0"/>
              </a:rPr>
              <a:t>ЛЕТО  В АРКТИКЕ ХОЛОДНОЕ, С ЧАСТЫМИ ТУМАНАМИ,  ЛЕД ТАЕТ ТОЛЬКО У БЕРЕГОВ.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072494" cy="3046988"/>
          </a:xfrm>
          <a:prstGeom prst="rect">
            <a:avLst/>
          </a:prstGeom>
          <a:solidFill>
            <a:srgbClr val="FF0000"/>
          </a:solidFill>
          <a:ln>
            <a:solidFill>
              <a:srgbClr val="99FFC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ВСЕМ!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371477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ЗОНА АРКТИЧЕСКИХ ПУСТЫНЬ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ЛЕДЯНАЯ ЗОНА, АРКТИКА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4461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5" descr="1171420776_arktika_fotografii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39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АРКТИКА – ЭТО ЗЕМЛИ, ЛЕЖАЩИЕ ВОКРУГ СЕВЕРНОГО ПОЛЮСА ПОД СОЗВЕЗДИЕМ БОЛЬШОЙ МЕДВЕДИЦЫ</a:t>
            </a:r>
            <a:endParaRPr lang="ru-RU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857496"/>
            <a:ext cx="607223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91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АЙСБЕРГИ-ЭТО КРУПНЫЕ  ГЛЫБЫ ЛЬДА, ПЛАВАЮЩИЕ В ОКЕАНЕ.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78631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85992"/>
            <a:ext cx="435768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42908" y="0"/>
            <a:ext cx="907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214290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МОРЯ СЕВЕРНОГО ЛЕДОВИТОГО      ОКЕАНА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2028149"/>
            <a:ext cx="607223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БЕЛОЕ МОРЕ</a:t>
            </a:r>
            <a:b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БАРЕНЦЕВО МОРЕ</a:t>
            </a:r>
            <a:b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КАРСКОЕ МОРЕ</a:t>
            </a:r>
            <a:b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МОРЕ  ЛАПТЕВЫХ</a:t>
            </a:r>
            <a:b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ВОСТОСНО – СИБИРСКОЕ  МОРЕ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ЧУКОТСКОЕ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ОСТРОВА , ВХОДЯЩИЕ В ЗОНУ АРКТИЧЕСКИХ ПУСТЫНЬ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900" dirty="0" smtClean="0"/>
              <a:t> </a:t>
            </a:r>
            <a:r>
              <a:rPr lang="ru-RU" sz="24000" b="1" u="sng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Земля Франца – Иосифа</a:t>
            </a:r>
            <a:endParaRPr lang="ru-RU" sz="24000" b="1" u="sng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0" b="1" u="sng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Новая Земля</a:t>
            </a:r>
            <a:endParaRPr lang="ru-RU" sz="24000" b="1" u="sng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0" b="1" u="sng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Северная Земля </a:t>
            </a:r>
            <a:endParaRPr lang="ru-RU" sz="24000" b="1" u="sng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0" b="1" u="sng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Новосибирские острова</a:t>
            </a:r>
            <a:endParaRPr lang="ru-RU" sz="24000" b="1" u="sng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0" b="1" u="sng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0" b="1" u="sng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5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54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5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7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ДРЕЙФУЮЩИЕ ЛЬДЫ – ЭТО МОРСКИЕ ЛЬДЫ, ПЕРЕМЕЩАЮШИЕСЯ ПОД ВОЗДЕЙСТВИЕМ ВЕТРОВ И ТЕЧЕНИЙ.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5440"/>
            <a:ext cx="9429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ДРЕЙФУЮЩИЕ ЛЬДЫ – ЭТО МОРСКИЕ ЛЬДЫ, ПЕРЕМЕЩАЮШИЕСЯ ПОД ВОЗДЕЙСТВИЕМ ВЕТРОВ И ТЕЧЕНИЙ.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polar-bear_p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8929718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</TotalTime>
  <Words>175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 ЗОНА АРКТИЧЕСКИХ ПУСТЫНЬ</vt:lpstr>
      <vt:lpstr>ЛЕДЯНАЯ ЗОНА, АРКТИКА</vt:lpstr>
      <vt:lpstr>  АРКТИКА – ЭТО ЗЕМЛИ, ЛЕЖАЩИЕ ВОКРУГ СЕВЕРНОГО ПОЛЮСА ПОД СОЗВЕЗДИЕМ БОЛЬШОЙ МЕДВЕДИЦЫ</vt:lpstr>
      <vt:lpstr>АЙСБЕРГИ-ЭТО КРУПНЫЕ  ГЛЫБЫ ЛЬДА, ПЛАВАЮЩИЕ В ОКЕАНЕ.</vt:lpstr>
      <vt:lpstr>Слайд 6</vt:lpstr>
      <vt:lpstr>ОСТРОВА , ВХОДЯЩИЕ В ЗОНУ АРКТИЧЕСКИХ ПУСТЫНЬ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ЗОНА АРКТИЧЕСКИХ ПУСТЫНЬ</dc:title>
  <dc:creator>Admin</dc:creator>
  <cp:lastModifiedBy>Admin</cp:lastModifiedBy>
  <cp:revision>36</cp:revision>
  <dcterms:created xsi:type="dcterms:W3CDTF">2013-10-14T01:08:40Z</dcterms:created>
  <dcterms:modified xsi:type="dcterms:W3CDTF">2015-06-02T14:59:48Z</dcterms:modified>
</cp:coreProperties>
</file>