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69" r:id="rId10"/>
    <p:sldId id="272" r:id="rId11"/>
    <p:sldId id="274" r:id="rId12"/>
    <p:sldId id="278" r:id="rId13"/>
    <p:sldId id="279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57592" autoAdjust="0"/>
  </p:normalViewPr>
  <p:slideViewPr>
    <p:cSldViewPr>
      <p:cViewPr>
        <p:scale>
          <a:sx n="70" d="100"/>
          <a:sy n="70" d="100"/>
        </p:scale>
        <p:origin x="-5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7CEB-479A-4B52-9C6E-095788979F4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90CB-1C21-4FD8-BF72-B20CBBB1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90CB-1C21-4FD8-BF72-B20CBBB1CC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6003-45C8-4D98-9689-F6D9F0435481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A808-B1AB-47ED-A2F3-86891289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857783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Arial Black" pitchFamily="34" charset="0"/>
              </a:rPr>
              <a:t>Условные цвета физической карты</a:t>
            </a:r>
            <a:endParaRPr lang="ru-RU" sz="8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688" y="921736"/>
            <a:ext cx="8286840" cy="507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Физическая карта полушарий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14282" y="928670"/>
          <a:ext cx="8715404" cy="5651411"/>
        </p:xfrm>
        <a:graphic>
          <a:graphicData uri="http://schemas.openxmlformats.org/presentationml/2006/ole">
            <p:oleObj spid="_x0000_s1026" name="Слайд" r:id="rId3" imgW="3738319" imgH="2804168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285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Экономическая карта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3143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.                                                                                     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/>
                </a:solidFill>
              </a:rPr>
              <a:t>Масштаб – это число, которое показывает, во сколько раз расстояния на местности  уменьшены при изображении   на плане.                                                                                      </a:t>
            </a:r>
            <a:endParaRPr lang="ru-RU" sz="4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6437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условных цветов на физической карте показывают формы поверхности Земли.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шкалы высот и глубин на физической карте можно определять примерную высоту местности на суше и глубину моря или океана.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из учебников\хорошие\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 t="-1282"/>
          <a:stretch>
            <a:fillRect/>
          </a:stretch>
        </p:blipFill>
        <p:spPr bwMode="auto">
          <a:xfrm>
            <a:off x="214282" y="857232"/>
            <a:ext cx="8929718" cy="60007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Условные цвета физической карты.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из учебников\хорошие\Изображение 009.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9144000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Шкала высот местности от уровня моря.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Формы поверхности земли на физической карте показывают с помощью цвета.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Зелёным обозначены низкие места – низменности,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жёлтым -  возвышенности,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коричневым – горы.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Водные объекты (океаны, моря, реки, озёра) отмечают голубым и синим цветом.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08-09-21 235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3500430" cy="242889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pic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143380"/>
            <a:ext cx="3786182" cy="257174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71942"/>
            <a:ext cx="507206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7645154" y="1357298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13001684" y="2714625"/>
            <a:ext cx="242889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Какие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изображения земной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	поверхности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существуют ?</a:t>
            </a:r>
          </a:p>
        </p:txBody>
      </p:sp>
      <p:pic>
        <p:nvPicPr>
          <p:cNvPr id="12" name="Рисунок 11" descr="Линия электропередачи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 flipV="1">
            <a:off x="5072066" y="1571612"/>
            <a:ext cx="3000396" cy="2357454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План – это чертеж небольшого    	участка    местности.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иния электропередач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 flipV="1">
            <a:off x="1643042" y="1928802"/>
            <a:ext cx="6357982" cy="385765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Карта – это уменьшенное изображение земной поверхности, выполненное с помощью условных цветов и знаков.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714620"/>
            <a:ext cx="60007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Глобус - объёмная уменьшенная  модель земного шара.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285992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На плане изображают небольшие участки местности – город, поселок, поле, лес и т.д. 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571744"/>
            <a:ext cx="81439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1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картах  отмечают крупные участки суши и водоемы.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степ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4000504"/>
            <a:ext cx="435768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тепь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643050"/>
            <a:ext cx="3527425" cy="22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степь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35274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степь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71612"/>
            <a:ext cx="4357686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929066"/>
            <a:ext cx="478631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 descr="C:\документы зоя\2012\колымская трасса\0_b72_23801a62_XL.web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571612"/>
            <a:ext cx="478628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своему назначению карты бывают разные: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физические;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геологические;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политические;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экономические;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административные;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природных зон. 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714356"/>
            <a:ext cx="87868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285720" y="7140388"/>
            <a:ext cx="7929618" cy="4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Административная  карта области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153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Слайд</vt:lpstr>
      <vt:lpstr>Условные цвета физической карты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 помощью условных цветов на физической карте показывают формы поверхности Земли. С помощью шкалы высот и глубин на физической карте можно определять примерную высоту местности на суше и глубину моря или океана.</vt:lpstr>
      <vt:lpstr>Условные цвета физической карты.</vt:lpstr>
      <vt:lpstr>Шкала высот местности от уровня моря.</vt:lpstr>
      <vt:lpstr>Формы поверхности земли на физической карте показывают с помощью цвета.  Зелёным обозначены низкие места – низменности,  жёлтым -  возвышенности, коричневым – горы.  Водные объекты (океаны, моря, реки, озёра) отмечают голубым и синим цветом.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цвета физической карты</dc:title>
  <dc:creator>Admin</dc:creator>
  <cp:lastModifiedBy>Admin</cp:lastModifiedBy>
  <cp:revision>84</cp:revision>
  <dcterms:created xsi:type="dcterms:W3CDTF">2012-10-25T06:45:11Z</dcterms:created>
  <dcterms:modified xsi:type="dcterms:W3CDTF">2015-09-20T05:05:49Z</dcterms:modified>
</cp:coreProperties>
</file>