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3" r:id="rId31"/>
    <p:sldId id="295" r:id="rId32"/>
    <p:sldId id="296" r:id="rId33"/>
    <p:sldId id="297" r:id="rId34"/>
    <p:sldId id="294" r:id="rId35"/>
    <p:sldId id="298" r:id="rId36"/>
    <p:sldId id="305" r:id="rId37"/>
    <p:sldId id="306" r:id="rId38"/>
    <p:sldId id="307" r:id="rId39"/>
    <p:sldId id="308" r:id="rId40"/>
    <p:sldId id="309" r:id="rId41"/>
    <p:sldId id="314" r:id="rId42"/>
    <p:sldId id="315" r:id="rId43"/>
    <p:sldId id="316" r:id="rId44"/>
    <p:sldId id="317" r:id="rId45"/>
    <p:sldId id="318" r:id="rId46"/>
    <p:sldId id="319" r:id="rId47"/>
    <p:sldId id="310" r:id="rId48"/>
    <p:sldId id="320" r:id="rId49"/>
    <p:sldId id="311" r:id="rId50"/>
    <p:sldId id="312" r:id="rId51"/>
    <p:sldId id="313" r:id="rId52"/>
    <p:sldId id="321" r:id="rId53"/>
    <p:sldId id="322" r:id="rId54"/>
    <p:sldId id="323" r:id="rId55"/>
    <p:sldId id="324" r:id="rId56"/>
    <p:sldId id="300" r:id="rId57"/>
    <p:sldId id="301" r:id="rId58"/>
    <p:sldId id="302" r:id="rId59"/>
    <p:sldId id="303" r:id="rId60"/>
    <p:sldId id="304" r:id="rId61"/>
    <p:sldId id="334" r:id="rId62"/>
    <p:sldId id="335" r:id="rId63"/>
    <p:sldId id="336" r:id="rId64"/>
    <p:sldId id="347" r:id="rId65"/>
    <p:sldId id="337" r:id="rId66"/>
    <p:sldId id="338" r:id="rId67"/>
    <p:sldId id="348" r:id="rId68"/>
    <p:sldId id="349" r:id="rId69"/>
    <p:sldId id="350" r:id="rId70"/>
    <p:sldId id="351" r:id="rId71"/>
    <p:sldId id="352" r:id="rId72"/>
    <p:sldId id="328" r:id="rId73"/>
    <p:sldId id="329" r:id="rId74"/>
    <p:sldId id="330" r:id="rId75"/>
    <p:sldId id="331" r:id="rId76"/>
    <p:sldId id="332" r:id="rId77"/>
    <p:sldId id="333" r:id="rId78"/>
    <p:sldId id="353" r:id="rId79"/>
    <p:sldId id="341" r:id="rId80"/>
    <p:sldId id="342" r:id="rId81"/>
    <p:sldId id="343" r:id="rId82"/>
    <p:sldId id="344" r:id="rId83"/>
    <p:sldId id="345" r:id="rId84"/>
    <p:sldId id="354" r:id="rId85"/>
    <p:sldId id="355" r:id="rId86"/>
    <p:sldId id="357" r:id="rId87"/>
    <p:sldId id="358" r:id="rId88"/>
    <p:sldId id="359" r:id="rId89"/>
    <p:sldId id="360" r:id="rId90"/>
    <p:sldId id="361" r:id="rId91"/>
    <p:sldId id="363" r:id="rId92"/>
    <p:sldId id="365" r:id="rId93"/>
    <p:sldId id="366" r:id="rId94"/>
    <p:sldId id="339" r:id="rId95"/>
    <p:sldId id="340" r:id="rId96"/>
    <p:sldId id="367" r:id="rId97"/>
    <p:sldId id="368" r:id="rId98"/>
    <p:sldId id="369" r:id="rId99"/>
    <p:sldId id="370" r:id="rId100"/>
    <p:sldId id="371" r:id="rId101"/>
    <p:sldId id="372" r:id="rId102"/>
    <p:sldId id="373" r:id="rId103"/>
    <p:sldId id="374" r:id="rId104"/>
    <p:sldId id="375" r:id="rId105"/>
    <p:sldId id="376" r:id="rId106"/>
    <p:sldId id="377" r:id="rId107"/>
    <p:sldId id="378" r:id="rId108"/>
    <p:sldId id="381" r:id="rId109"/>
    <p:sldId id="382" r:id="rId110"/>
    <p:sldId id="383" r:id="rId111"/>
    <p:sldId id="384" r:id="rId1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58" autoAdjust="0"/>
  </p:normalViewPr>
  <p:slideViewPr>
    <p:cSldViewPr>
      <p:cViewPr>
        <p:scale>
          <a:sx n="114" d="100"/>
          <a:sy n="114" d="100"/>
        </p:scale>
        <p:origin x="-144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3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7CA8D3-4D08-4FA7-9C4C-1CD2B8B57D4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C17702-9C2B-4BDE-B0B3-C48D4B6A0B62}">
      <dgm:prSet phldrT="[Текст]"/>
      <dgm:spPr/>
      <dgm:t>
        <a:bodyPr/>
        <a:lstStyle/>
        <a:p>
          <a:r>
            <a:rPr lang="ru-RU" dirty="0" smtClean="0"/>
            <a:t>Преобразование</a:t>
          </a:r>
          <a:endParaRPr lang="ru-RU" dirty="0"/>
        </a:p>
      </dgm:t>
    </dgm:pt>
    <dgm:pt modelId="{D813784D-23F3-4888-B7DB-60E3377BE78B}" type="parTrans" cxnId="{3E0912F3-DB1B-47A5-804F-7B0A15C1CFAC}">
      <dgm:prSet/>
      <dgm:spPr/>
      <dgm:t>
        <a:bodyPr/>
        <a:lstStyle/>
        <a:p>
          <a:endParaRPr lang="ru-RU"/>
        </a:p>
      </dgm:t>
    </dgm:pt>
    <dgm:pt modelId="{38E49426-9C93-4984-B7C8-149ADD7C1519}" type="sibTrans" cxnId="{3E0912F3-DB1B-47A5-804F-7B0A15C1CFAC}">
      <dgm:prSet/>
      <dgm:spPr/>
      <dgm:t>
        <a:bodyPr/>
        <a:lstStyle/>
        <a:p>
          <a:endParaRPr lang="ru-RU"/>
        </a:p>
      </dgm:t>
    </dgm:pt>
    <dgm:pt modelId="{39938AB3-3672-437B-BFAB-5AFD5272BE90}">
      <dgm:prSet phldrT="[Текст]"/>
      <dgm:spPr/>
      <dgm:t>
        <a:bodyPr/>
        <a:lstStyle/>
        <a:p>
          <a:r>
            <a:rPr lang="ru-RU" dirty="0" smtClean="0"/>
            <a:t>ввод</a:t>
          </a:r>
          <a:endParaRPr lang="ru-RU" dirty="0"/>
        </a:p>
      </dgm:t>
    </dgm:pt>
    <dgm:pt modelId="{0A84830A-AEFF-4D66-898F-222C3E6E17E0}" type="parTrans" cxnId="{907F5EDD-7660-489E-9460-3555BE2D9A67}">
      <dgm:prSet/>
      <dgm:spPr/>
      <dgm:t>
        <a:bodyPr/>
        <a:lstStyle/>
        <a:p>
          <a:endParaRPr lang="ru-RU" dirty="0"/>
        </a:p>
      </dgm:t>
    </dgm:pt>
    <dgm:pt modelId="{2679C363-5152-4C86-A29A-538E73BA8403}" type="sibTrans" cxnId="{907F5EDD-7660-489E-9460-3555BE2D9A67}">
      <dgm:prSet/>
      <dgm:spPr/>
      <dgm:t>
        <a:bodyPr/>
        <a:lstStyle/>
        <a:p>
          <a:endParaRPr lang="ru-RU"/>
        </a:p>
      </dgm:t>
    </dgm:pt>
    <dgm:pt modelId="{87C01E86-B0A9-41EB-820F-3C9BB4BDBD9E}">
      <dgm:prSet phldrT="[Текст]"/>
      <dgm:spPr/>
      <dgm:t>
        <a:bodyPr/>
        <a:lstStyle/>
        <a:p>
          <a:r>
            <a:rPr lang="ru-RU" dirty="0" smtClean="0"/>
            <a:t>хранение</a:t>
          </a:r>
          <a:endParaRPr lang="ru-RU" dirty="0"/>
        </a:p>
      </dgm:t>
    </dgm:pt>
    <dgm:pt modelId="{E06F2734-01D4-4B15-9B5B-9064824CA20E}" type="parTrans" cxnId="{A8887F85-902A-4353-9C1B-18D57747B6A6}">
      <dgm:prSet/>
      <dgm:spPr/>
      <dgm:t>
        <a:bodyPr/>
        <a:lstStyle/>
        <a:p>
          <a:endParaRPr lang="ru-RU" dirty="0"/>
        </a:p>
      </dgm:t>
    </dgm:pt>
    <dgm:pt modelId="{D181CA4D-81EC-4030-8A05-0CF6704D8D62}" type="sibTrans" cxnId="{A8887F85-902A-4353-9C1B-18D57747B6A6}">
      <dgm:prSet/>
      <dgm:spPr/>
      <dgm:t>
        <a:bodyPr/>
        <a:lstStyle/>
        <a:p>
          <a:endParaRPr lang="ru-RU"/>
        </a:p>
      </dgm:t>
    </dgm:pt>
    <dgm:pt modelId="{10554FC3-483B-4B2D-B06C-7B057D8A99BF}">
      <dgm:prSet phldrT="[Текст]"/>
      <dgm:spPr/>
      <dgm:t>
        <a:bodyPr/>
        <a:lstStyle/>
        <a:p>
          <a:r>
            <a:rPr lang="ru-RU" dirty="0" smtClean="0"/>
            <a:t>вывод</a:t>
          </a:r>
          <a:endParaRPr lang="ru-RU" dirty="0"/>
        </a:p>
      </dgm:t>
    </dgm:pt>
    <dgm:pt modelId="{33CA8E76-C60A-4797-9F7F-ADE0D23CDE9C}" type="parTrans" cxnId="{AE19BEC9-4CD9-4ABC-BCBD-61616D9D4D32}">
      <dgm:prSet/>
      <dgm:spPr/>
      <dgm:t>
        <a:bodyPr/>
        <a:lstStyle/>
        <a:p>
          <a:endParaRPr lang="ru-RU" dirty="0"/>
        </a:p>
      </dgm:t>
    </dgm:pt>
    <dgm:pt modelId="{F9221955-51F7-4C07-9962-EA7611E7AB89}" type="sibTrans" cxnId="{AE19BEC9-4CD9-4ABC-BCBD-61616D9D4D32}">
      <dgm:prSet/>
      <dgm:spPr/>
      <dgm:t>
        <a:bodyPr/>
        <a:lstStyle/>
        <a:p>
          <a:endParaRPr lang="ru-RU"/>
        </a:p>
      </dgm:t>
    </dgm:pt>
    <dgm:pt modelId="{DB929783-B41E-42F1-9773-FFDCCAF9AEF9}" type="pres">
      <dgm:prSet presAssocID="{817CA8D3-4D08-4FA7-9C4C-1CD2B8B57D4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8A96E9-39E9-4F97-B2B9-8B6FA731AE87}" type="pres">
      <dgm:prSet presAssocID="{95C17702-9C2B-4BDE-B0B3-C48D4B6A0B62}" presName="centerShape" presStyleLbl="node0" presStyleIdx="0" presStyleCnt="1"/>
      <dgm:spPr/>
      <dgm:t>
        <a:bodyPr/>
        <a:lstStyle/>
        <a:p>
          <a:endParaRPr lang="ru-RU"/>
        </a:p>
      </dgm:t>
    </dgm:pt>
    <dgm:pt modelId="{4F330235-3E21-4295-91EE-575D56F70C6E}" type="pres">
      <dgm:prSet presAssocID="{0A84830A-AEFF-4D66-898F-222C3E6E17E0}" presName="parTrans" presStyleLbl="bgSibTrans2D1" presStyleIdx="0" presStyleCnt="3" custLinFactY="60001" custLinFactNeighborX="-15654" custLinFactNeighborY="100000"/>
      <dgm:spPr/>
      <dgm:t>
        <a:bodyPr/>
        <a:lstStyle/>
        <a:p>
          <a:endParaRPr lang="ru-RU"/>
        </a:p>
      </dgm:t>
    </dgm:pt>
    <dgm:pt modelId="{EF709DE2-9F1B-4185-A9C7-C03573BBF7AF}" type="pres">
      <dgm:prSet presAssocID="{39938AB3-3672-437B-BFAB-5AFD5272BE9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0C8604-44EB-411E-A9A0-D2461A480AF9}" type="pres">
      <dgm:prSet presAssocID="{E06F2734-01D4-4B15-9B5B-9064824CA20E}" presName="parTrans" presStyleLbl="bgSibTrans2D1" presStyleIdx="1" presStyleCnt="3" custLinFactNeighborX="-39554" custLinFactNeighborY="23893"/>
      <dgm:spPr/>
      <dgm:t>
        <a:bodyPr/>
        <a:lstStyle/>
        <a:p>
          <a:endParaRPr lang="ru-RU"/>
        </a:p>
      </dgm:t>
    </dgm:pt>
    <dgm:pt modelId="{EE19263F-0536-4F29-8E0F-A6F5DD27F60B}" type="pres">
      <dgm:prSet presAssocID="{87C01E86-B0A9-41EB-820F-3C9BB4BDBD9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6E442-D8EE-4529-9556-37EA0D061107}" type="pres">
      <dgm:prSet presAssocID="{33CA8E76-C60A-4797-9F7F-ADE0D23CDE9C}" presName="parTrans" presStyleLbl="bgSibTrans2D1" presStyleIdx="2" presStyleCnt="3" custAng="10832337" custLinFactY="22788" custLinFactNeighborX="11776" custLinFactNeighborY="100000"/>
      <dgm:spPr/>
      <dgm:t>
        <a:bodyPr/>
        <a:lstStyle/>
        <a:p>
          <a:endParaRPr lang="ru-RU"/>
        </a:p>
      </dgm:t>
    </dgm:pt>
    <dgm:pt modelId="{04812B67-F15D-4F77-B2E5-C073C5B0E9F7}" type="pres">
      <dgm:prSet presAssocID="{10554FC3-483B-4B2D-B06C-7B057D8A99BF}" presName="node" presStyleLbl="node1" presStyleIdx="2" presStyleCnt="3" custAng="0" custScaleX="87049" custScaleY="801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FC49DA-88C9-4C2E-A4E6-CD7AC94CDEB9}" type="presOf" srcId="{E06F2734-01D4-4B15-9B5B-9064824CA20E}" destId="{570C8604-44EB-411E-A9A0-D2461A480AF9}" srcOrd="0" destOrd="0" presId="urn:microsoft.com/office/officeart/2005/8/layout/radial4"/>
    <dgm:cxn modelId="{3E0912F3-DB1B-47A5-804F-7B0A15C1CFAC}" srcId="{817CA8D3-4D08-4FA7-9C4C-1CD2B8B57D46}" destId="{95C17702-9C2B-4BDE-B0B3-C48D4B6A0B62}" srcOrd="0" destOrd="0" parTransId="{D813784D-23F3-4888-B7DB-60E3377BE78B}" sibTransId="{38E49426-9C93-4984-B7C8-149ADD7C1519}"/>
    <dgm:cxn modelId="{1B00AF38-F26E-477E-992E-48B0412F308F}" type="presOf" srcId="{10554FC3-483B-4B2D-B06C-7B057D8A99BF}" destId="{04812B67-F15D-4F77-B2E5-C073C5B0E9F7}" srcOrd="0" destOrd="0" presId="urn:microsoft.com/office/officeart/2005/8/layout/radial4"/>
    <dgm:cxn modelId="{70F62730-C9EF-4A96-95C5-9E62CA10752A}" type="presOf" srcId="{39938AB3-3672-437B-BFAB-5AFD5272BE90}" destId="{EF709DE2-9F1B-4185-A9C7-C03573BBF7AF}" srcOrd="0" destOrd="0" presId="urn:microsoft.com/office/officeart/2005/8/layout/radial4"/>
    <dgm:cxn modelId="{A8887F85-902A-4353-9C1B-18D57747B6A6}" srcId="{95C17702-9C2B-4BDE-B0B3-C48D4B6A0B62}" destId="{87C01E86-B0A9-41EB-820F-3C9BB4BDBD9E}" srcOrd="1" destOrd="0" parTransId="{E06F2734-01D4-4B15-9B5B-9064824CA20E}" sibTransId="{D181CA4D-81EC-4030-8A05-0CF6704D8D62}"/>
    <dgm:cxn modelId="{A097AA60-2903-469B-A238-FB1DC2C4F391}" type="presOf" srcId="{33CA8E76-C60A-4797-9F7F-ADE0D23CDE9C}" destId="{09E6E442-D8EE-4529-9556-37EA0D061107}" srcOrd="0" destOrd="0" presId="urn:microsoft.com/office/officeart/2005/8/layout/radial4"/>
    <dgm:cxn modelId="{EA504AB2-128A-41B1-89F4-D46128E8CA05}" type="presOf" srcId="{95C17702-9C2B-4BDE-B0B3-C48D4B6A0B62}" destId="{958A96E9-39E9-4F97-B2B9-8B6FA731AE87}" srcOrd="0" destOrd="0" presId="urn:microsoft.com/office/officeart/2005/8/layout/radial4"/>
    <dgm:cxn modelId="{F01899B5-330D-464D-BC2D-0FF29AAF7DF3}" type="presOf" srcId="{0A84830A-AEFF-4D66-898F-222C3E6E17E0}" destId="{4F330235-3E21-4295-91EE-575D56F70C6E}" srcOrd="0" destOrd="0" presId="urn:microsoft.com/office/officeart/2005/8/layout/radial4"/>
    <dgm:cxn modelId="{907F5EDD-7660-489E-9460-3555BE2D9A67}" srcId="{95C17702-9C2B-4BDE-B0B3-C48D4B6A0B62}" destId="{39938AB3-3672-437B-BFAB-5AFD5272BE90}" srcOrd="0" destOrd="0" parTransId="{0A84830A-AEFF-4D66-898F-222C3E6E17E0}" sibTransId="{2679C363-5152-4C86-A29A-538E73BA8403}"/>
    <dgm:cxn modelId="{AE19BEC9-4CD9-4ABC-BCBD-61616D9D4D32}" srcId="{95C17702-9C2B-4BDE-B0B3-C48D4B6A0B62}" destId="{10554FC3-483B-4B2D-B06C-7B057D8A99BF}" srcOrd="2" destOrd="0" parTransId="{33CA8E76-C60A-4797-9F7F-ADE0D23CDE9C}" sibTransId="{F9221955-51F7-4C07-9962-EA7611E7AB89}"/>
    <dgm:cxn modelId="{758F5865-2830-4B37-8CF5-A11FEB9FC950}" type="presOf" srcId="{817CA8D3-4D08-4FA7-9C4C-1CD2B8B57D46}" destId="{DB929783-B41E-42F1-9773-FFDCCAF9AEF9}" srcOrd="0" destOrd="0" presId="urn:microsoft.com/office/officeart/2005/8/layout/radial4"/>
    <dgm:cxn modelId="{59CA49AC-8D56-4B5F-AF5E-90F7ED81B9D0}" type="presOf" srcId="{87C01E86-B0A9-41EB-820F-3C9BB4BDBD9E}" destId="{EE19263F-0536-4F29-8E0F-A6F5DD27F60B}" srcOrd="0" destOrd="0" presId="urn:microsoft.com/office/officeart/2005/8/layout/radial4"/>
    <dgm:cxn modelId="{52E0FD3B-1D9E-4151-94BB-850053ADDF05}" type="presParOf" srcId="{DB929783-B41E-42F1-9773-FFDCCAF9AEF9}" destId="{958A96E9-39E9-4F97-B2B9-8B6FA731AE87}" srcOrd="0" destOrd="0" presId="urn:microsoft.com/office/officeart/2005/8/layout/radial4"/>
    <dgm:cxn modelId="{3E075384-BB76-442A-AAE6-794C74C6B408}" type="presParOf" srcId="{DB929783-B41E-42F1-9773-FFDCCAF9AEF9}" destId="{4F330235-3E21-4295-91EE-575D56F70C6E}" srcOrd="1" destOrd="0" presId="urn:microsoft.com/office/officeart/2005/8/layout/radial4"/>
    <dgm:cxn modelId="{23F80B5E-8AC7-4651-BBCD-66A8CB4D541A}" type="presParOf" srcId="{DB929783-B41E-42F1-9773-FFDCCAF9AEF9}" destId="{EF709DE2-9F1B-4185-A9C7-C03573BBF7AF}" srcOrd="2" destOrd="0" presId="urn:microsoft.com/office/officeart/2005/8/layout/radial4"/>
    <dgm:cxn modelId="{6307176B-8EEE-410D-B763-33212EE99048}" type="presParOf" srcId="{DB929783-B41E-42F1-9773-FFDCCAF9AEF9}" destId="{570C8604-44EB-411E-A9A0-D2461A480AF9}" srcOrd="3" destOrd="0" presId="urn:microsoft.com/office/officeart/2005/8/layout/radial4"/>
    <dgm:cxn modelId="{8969D28D-F499-4415-8EFD-9441EFA83218}" type="presParOf" srcId="{DB929783-B41E-42F1-9773-FFDCCAF9AEF9}" destId="{EE19263F-0536-4F29-8E0F-A6F5DD27F60B}" srcOrd="4" destOrd="0" presId="urn:microsoft.com/office/officeart/2005/8/layout/radial4"/>
    <dgm:cxn modelId="{141799E8-8B32-44B0-921F-1BE751ED5423}" type="presParOf" srcId="{DB929783-B41E-42F1-9773-FFDCCAF9AEF9}" destId="{09E6E442-D8EE-4529-9556-37EA0D061107}" srcOrd="5" destOrd="0" presId="urn:microsoft.com/office/officeart/2005/8/layout/radial4"/>
    <dgm:cxn modelId="{57B56945-5F8A-453C-96B2-C16E936AB37F}" type="presParOf" srcId="{DB929783-B41E-42F1-9773-FFDCCAF9AEF9}" destId="{04812B67-F15D-4F77-B2E5-C073C5B0E9F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211B1C-5949-45EE-B0C1-A13365EA2DDF}" type="doc">
      <dgm:prSet loTypeId="urn:microsoft.com/office/officeart/2005/8/layout/target3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F992A87-75EA-4FED-A2FD-46D4847E1C44}">
      <dgm:prSet phldrT="[Текст]"/>
      <dgm:spPr/>
      <dgm:t>
        <a:bodyPr/>
        <a:lstStyle/>
        <a:p>
          <a:r>
            <a:rPr lang="ru-RU" dirty="0" smtClean="0"/>
            <a:t>АЛУ</a:t>
          </a:r>
          <a:endParaRPr lang="ru-RU" dirty="0"/>
        </a:p>
      </dgm:t>
    </dgm:pt>
    <dgm:pt modelId="{AE079880-7E59-49EC-B992-FA553D02F86E}" type="parTrans" cxnId="{4521025A-6D72-425C-AD8D-E331BDBA7AB8}">
      <dgm:prSet/>
      <dgm:spPr/>
      <dgm:t>
        <a:bodyPr/>
        <a:lstStyle/>
        <a:p>
          <a:endParaRPr lang="ru-RU"/>
        </a:p>
      </dgm:t>
    </dgm:pt>
    <dgm:pt modelId="{7FAF34A9-48B3-4A12-A03E-4D78B00BE680}" type="sibTrans" cxnId="{4521025A-6D72-425C-AD8D-E331BDBA7AB8}">
      <dgm:prSet/>
      <dgm:spPr/>
      <dgm:t>
        <a:bodyPr/>
        <a:lstStyle/>
        <a:p>
          <a:endParaRPr lang="ru-RU"/>
        </a:p>
      </dgm:t>
    </dgm:pt>
    <dgm:pt modelId="{811B990E-AE5C-4AD5-B34C-1A2D2CD61473}">
      <dgm:prSet phldrT="[Текст]"/>
      <dgm:spPr/>
      <dgm:t>
        <a:bodyPr/>
        <a:lstStyle/>
        <a:p>
          <a:r>
            <a:rPr lang="ru-RU" dirty="0" smtClean="0"/>
            <a:t>Арифметико-логическое устройство</a:t>
          </a:r>
          <a:endParaRPr lang="ru-RU" dirty="0"/>
        </a:p>
      </dgm:t>
    </dgm:pt>
    <dgm:pt modelId="{C6D77A3C-332F-40F5-A9AC-8987E128A48C}" type="parTrans" cxnId="{44DB609C-BDB6-4A5B-98B3-C053434A1420}">
      <dgm:prSet/>
      <dgm:spPr/>
      <dgm:t>
        <a:bodyPr/>
        <a:lstStyle/>
        <a:p>
          <a:endParaRPr lang="ru-RU"/>
        </a:p>
      </dgm:t>
    </dgm:pt>
    <dgm:pt modelId="{05244603-0B2F-4697-92DC-B1E4E22F832E}" type="sibTrans" cxnId="{44DB609C-BDB6-4A5B-98B3-C053434A1420}">
      <dgm:prSet/>
      <dgm:spPr/>
      <dgm:t>
        <a:bodyPr/>
        <a:lstStyle/>
        <a:p>
          <a:endParaRPr lang="ru-RU"/>
        </a:p>
      </dgm:t>
    </dgm:pt>
    <dgm:pt modelId="{DB25D572-0025-4D56-9C72-D6126E97335C}">
      <dgm:prSet phldrT="[Текст]"/>
      <dgm:spPr/>
      <dgm:t>
        <a:bodyPr/>
        <a:lstStyle/>
        <a:p>
          <a:r>
            <a:rPr lang="ru-RU" dirty="0" smtClean="0"/>
            <a:t>УУ</a:t>
          </a:r>
          <a:endParaRPr lang="ru-RU" dirty="0"/>
        </a:p>
      </dgm:t>
    </dgm:pt>
    <dgm:pt modelId="{71C47B52-2270-485D-A9F2-F3028DF817F2}" type="parTrans" cxnId="{C1D59DCC-DDC5-4CB2-8E0B-40742DA88E65}">
      <dgm:prSet/>
      <dgm:spPr/>
      <dgm:t>
        <a:bodyPr/>
        <a:lstStyle/>
        <a:p>
          <a:endParaRPr lang="ru-RU"/>
        </a:p>
      </dgm:t>
    </dgm:pt>
    <dgm:pt modelId="{32FCD9CB-3DAB-4C7B-AAC1-4A1B1B363AEC}" type="sibTrans" cxnId="{C1D59DCC-DDC5-4CB2-8E0B-40742DA88E65}">
      <dgm:prSet/>
      <dgm:spPr/>
      <dgm:t>
        <a:bodyPr/>
        <a:lstStyle/>
        <a:p>
          <a:endParaRPr lang="ru-RU"/>
        </a:p>
      </dgm:t>
    </dgm:pt>
    <dgm:pt modelId="{8BA76237-A2A2-45D3-8CE8-356D15E19576}">
      <dgm:prSet phldrT="[Текст]"/>
      <dgm:spPr/>
      <dgm:t>
        <a:bodyPr/>
        <a:lstStyle/>
        <a:p>
          <a:r>
            <a:rPr lang="ru-RU" dirty="0" smtClean="0"/>
            <a:t>Устройство управления</a:t>
          </a:r>
          <a:endParaRPr lang="ru-RU" dirty="0"/>
        </a:p>
      </dgm:t>
    </dgm:pt>
    <dgm:pt modelId="{C80315FF-7B73-4E0D-89FA-436A8426E81D}" type="parTrans" cxnId="{1E4A9EB7-DF48-4B31-A98A-102F0581048E}">
      <dgm:prSet/>
      <dgm:spPr/>
      <dgm:t>
        <a:bodyPr/>
        <a:lstStyle/>
        <a:p>
          <a:endParaRPr lang="ru-RU"/>
        </a:p>
      </dgm:t>
    </dgm:pt>
    <dgm:pt modelId="{20F3943A-CFC5-461D-815C-4C0D5AA4A44C}" type="sibTrans" cxnId="{1E4A9EB7-DF48-4B31-A98A-102F0581048E}">
      <dgm:prSet/>
      <dgm:spPr/>
      <dgm:t>
        <a:bodyPr/>
        <a:lstStyle/>
        <a:p>
          <a:endParaRPr lang="ru-RU"/>
        </a:p>
      </dgm:t>
    </dgm:pt>
    <dgm:pt modelId="{0A35AB45-AA9A-47DF-BA43-FB8EF93326B2}">
      <dgm:prSet phldrT="[Текст]"/>
      <dgm:spPr/>
      <dgm:t>
        <a:bodyPr/>
        <a:lstStyle/>
        <a:p>
          <a:r>
            <a:rPr lang="ru-RU" dirty="0" smtClean="0"/>
            <a:t>П </a:t>
          </a:r>
          <a:endParaRPr lang="ru-RU" dirty="0"/>
        </a:p>
      </dgm:t>
    </dgm:pt>
    <dgm:pt modelId="{7708BF04-7CB0-49DE-B590-486B14980144}" type="parTrans" cxnId="{79EC81B8-9D1C-4C2F-AAD6-D4DB18898905}">
      <dgm:prSet/>
      <dgm:spPr/>
      <dgm:t>
        <a:bodyPr/>
        <a:lstStyle/>
        <a:p>
          <a:endParaRPr lang="ru-RU"/>
        </a:p>
      </dgm:t>
    </dgm:pt>
    <dgm:pt modelId="{EE7E10BE-78C9-4FFC-9CB6-2CA583BFFB71}" type="sibTrans" cxnId="{79EC81B8-9D1C-4C2F-AAD6-D4DB18898905}">
      <dgm:prSet/>
      <dgm:spPr/>
      <dgm:t>
        <a:bodyPr/>
        <a:lstStyle/>
        <a:p>
          <a:endParaRPr lang="ru-RU"/>
        </a:p>
      </dgm:t>
    </dgm:pt>
    <dgm:pt modelId="{56AFCBDB-28D2-4237-9AFD-86436A00681A}">
      <dgm:prSet phldrT="[Текст]"/>
      <dgm:spPr/>
      <dgm:t>
        <a:bodyPr/>
        <a:lstStyle/>
        <a:p>
          <a:r>
            <a:rPr lang="ru-RU" dirty="0" smtClean="0"/>
            <a:t>Элементы памяти</a:t>
          </a:r>
          <a:endParaRPr lang="ru-RU" dirty="0"/>
        </a:p>
      </dgm:t>
    </dgm:pt>
    <dgm:pt modelId="{73CDAAFD-4ACA-4DCF-9995-5577EA3BA309}" type="parTrans" cxnId="{48D00652-CBD1-4A96-835D-4351B9FF4239}">
      <dgm:prSet/>
      <dgm:spPr/>
      <dgm:t>
        <a:bodyPr/>
        <a:lstStyle/>
        <a:p>
          <a:endParaRPr lang="ru-RU"/>
        </a:p>
      </dgm:t>
    </dgm:pt>
    <dgm:pt modelId="{8CC5C7CE-943A-43A3-9D44-FD33301DA0D8}" type="sibTrans" cxnId="{48D00652-CBD1-4A96-835D-4351B9FF4239}">
      <dgm:prSet/>
      <dgm:spPr/>
      <dgm:t>
        <a:bodyPr/>
        <a:lstStyle/>
        <a:p>
          <a:endParaRPr lang="ru-RU"/>
        </a:p>
      </dgm:t>
    </dgm:pt>
    <dgm:pt modelId="{1D6D5CB6-E792-493C-8DF1-9A5CA4EA5C7C}" type="pres">
      <dgm:prSet presAssocID="{04211B1C-5949-45EE-B0C1-A13365EA2DD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EBCEE5-8A2A-4B23-970B-32FC2D8AECC8}" type="pres">
      <dgm:prSet presAssocID="{DF992A87-75EA-4FED-A2FD-46D4847E1C44}" presName="circle1" presStyleLbl="node1" presStyleIdx="0" presStyleCnt="3"/>
      <dgm:spPr/>
    </dgm:pt>
    <dgm:pt modelId="{B53396CB-DDE3-4935-8FAC-EC9886990EE4}" type="pres">
      <dgm:prSet presAssocID="{DF992A87-75EA-4FED-A2FD-46D4847E1C44}" presName="space" presStyleCnt="0"/>
      <dgm:spPr/>
    </dgm:pt>
    <dgm:pt modelId="{C4900FD9-FF6A-4431-9F9B-BAF75BB33F57}" type="pres">
      <dgm:prSet presAssocID="{DF992A87-75EA-4FED-A2FD-46D4847E1C44}" presName="rect1" presStyleLbl="alignAcc1" presStyleIdx="0" presStyleCnt="3" custLinFactNeighborX="1104" custLinFactNeighborY="1508"/>
      <dgm:spPr/>
      <dgm:t>
        <a:bodyPr/>
        <a:lstStyle/>
        <a:p>
          <a:endParaRPr lang="ru-RU"/>
        </a:p>
      </dgm:t>
    </dgm:pt>
    <dgm:pt modelId="{44F6B0E7-FAE7-4734-A0A8-F272B4520A69}" type="pres">
      <dgm:prSet presAssocID="{DB25D572-0025-4D56-9C72-D6126E97335C}" presName="vertSpace2" presStyleLbl="node1" presStyleIdx="0" presStyleCnt="3"/>
      <dgm:spPr/>
    </dgm:pt>
    <dgm:pt modelId="{817B22DE-9A57-4057-BD4C-FEB178DAC7CE}" type="pres">
      <dgm:prSet presAssocID="{DB25D572-0025-4D56-9C72-D6126E97335C}" presName="circle2" presStyleLbl="node1" presStyleIdx="1" presStyleCnt="3"/>
      <dgm:spPr/>
    </dgm:pt>
    <dgm:pt modelId="{B828BB08-1029-435C-BD01-BB5E70D50412}" type="pres">
      <dgm:prSet presAssocID="{DB25D572-0025-4D56-9C72-D6126E97335C}" presName="rect2" presStyleLbl="alignAcc1" presStyleIdx="1" presStyleCnt="3"/>
      <dgm:spPr/>
      <dgm:t>
        <a:bodyPr/>
        <a:lstStyle/>
        <a:p>
          <a:endParaRPr lang="ru-RU"/>
        </a:p>
      </dgm:t>
    </dgm:pt>
    <dgm:pt modelId="{5DD8AD25-EF0C-42CE-99F5-92912C65A62B}" type="pres">
      <dgm:prSet presAssocID="{0A35AB45-AA9A-47DF-BA43-FB8EF93326B2}" presName="vertSpace3" presStyleLbl="node1" presStyleIdx="1" presStyleCnt="3"/>
      <dgm:spPr/>
    </dgm:pt>
    <dgm:pt modelId="{AFD6A144-C097-4832-8D15-2616C390B3A7}" type="pres">
      <dgm:prSet presAssocID="{0A35AB45-AA9A-47DF-BA43-FB8EF93326B2}" presName="circle3" presStyleLbl="node1" presStyleIdx="2" presStyleCnt="3"/>
      <dgm:spPr/>
    </dgm:pt>
    <dgm:pt modelId="{B17DC294-FC38-4C96-AC06-1841B0FB61C4}" type="pres">
      <dgm:prSet presAssocID="{0A35AB45-AA9A-47DF-BA43-FB8EF93326B2}" presName="rect3" presStyleLbl="alignAcc1" presStyleIdx="2" presStyleCnt="3" custLinFactNeighborX="1104" custLinFactNeighborY="-304"/>
      <dgm:spPr/>
      <dgm:t>
        <a:bodyPr/>
        <a:lstStyle/>
        <a:p>
          <a:endParaRPr lang="ru-RU"/>
        </a:p>
      </dgm:t>
    </dgm:pt>
    <dgm:pt modelId="{993743FE-8145-4447-8F6E-50EE83A06622}" type="pres">
      <dgm:prSet presAssocID="{DF992A87-75EA-4FED-A2FD-46D4847E1C44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CEC29C-8022-4963-8AD6-9DE551AEA1EA}" type="pres">
      <dgm:prSet presAssocID="{DF992A87-75EA-4FED-A2FD-46D4847E1C44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918D1-B274-4F73-A15C-B47416E0B861}" type="pres">
      <dgm:prSet presAssocID="{DB25D572-0025-4D56-9C72-D6126E97335C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9EBB8-78BB-4F5F-B3DC-3F72998E1332}" type="pres">
      <dgm:prSet presAssocID="{DB25D572-0025-4D56-9C72-D6126E97335C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C21C4A-9A9F-458B-B42C-19328D1B5E11}" type="pres">
      <dgm:prSet presAssocID="{0A35AB45-AA9A-47DF-BA43-FB8EF93326B2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8B816-1EE6-4678-A8C9-217BCD99D31B}" type="pres">
      <dgm:prSet presAssocID="{0A35AB45-AA9A-47DF-BA43-FB8EF93326B2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4A9EB7-DF48-4B31-A98A-102F0581048E}" srcId="{DB25D572-0025-4D56-9C72-D6126E97335C}" destId="{8BA76237-A2A2-45D3-8CE8-356D15E19576}" srcOrd="0" destOrd="0" parTransId="{C80315FF-7B73-4E0D-89FA-436A8426E81D}" sibTransId="{20F3943A-CFC5-461D-815C-4C0D5AA4A44C}"/>
    <dgm:cxn modelId="{4521025A-6D72-425C-AD8D-E331BDBA7AB8}" srcId="{04211B1C-5949-45EE-B0C1-A13365EA2DDF}" destId="{DF992A87-75EA-4FED-A2FD-46D4847E1C44}" srcOrd="0" destOrd="0" parTransId="{AE079880-7E59-49EC-B992-FA553D02F86E}" sibTransId="{7FAF34A9-48B3-4A12-A03E-4D78B00BE680}"/>
    <dgm:cxn modelId="{C1D59DCC-DDC5-4CB2-8E0B-40742DA88E65}" srcId="{04211B1C-5949-45EE-B0C1-A13365EA2DDF}" destId="{DB25D572-0025-4D56-9C72-D6126E97335C}" srcOrd="1" destOrd="0" parTransId="{71C47B52-2270-485D-A9F2-F3028DF817F2}" sibTransId="{32FCD9CB-3DAB-4C7B-AAC1-4A1B1B363AEC}"/>
    <dgm:cxn modelId="{FEC4B8AA-A0DC-4E4B-8A09-B2F4169C0CDA}" type="presOf" srcId="{8BA76237-A2A2-45D3-8CE8-356D15E19576}" destId="{8A79EBB8-78BB-4F5F-B3DC-3F72998E1332}" srcOrd="0" destOrd="0" presId="urn:microsoft.com/office/officeart/2005/8/layout/target3"/>
    <dgm:cxn modelId="{2AFBDC87-9B95-4B6A-83A0-BD6CEF78D738}" type="presOf" srcId="{DF992A87-75EA-4FED-A2FD-46D4847E1C44}" destId="{993743FE-8145-4447-8F6E-50EE83A06622}" srcOrd="1" destOrd="0" presId="urn:microsoft.com/office/officeart/2005/8/layout/target3"/>
    <dgm:cxn modelId="{6CAFD6E4-05ED-4EC2-8A4D-BBCB2E57CC6E}" type="presOf" srcId="{56AFCBDB-28D2-4237-9AFD-86436A00681A}" destId="{5E58B816-1EE6-4678-A8C9-217BCD99D31B}" srcOrd="0" destOrd="0" presId="urn:microsoft.com/office/officeart/2005/8/layout/target3"/>
    <dgm:cxn modelId="{48D00652-CBD1-4A96-835D-4351B9FF4239}" srcId="{0A35AB45-AA9A-47DF-BA43-FB8EF93326B2}" destId="{56AFCBDB-28D2-4237-9AFD-86436A00681A}" srcOrd="0" destOrd="0" parTransId="{73CDAAFD-4ACA-4DCF-9995-5577EA3BA309}" sibTransId="{8CC5C7CE-943A-43A3-9D44-FD33301DA0D8}"/>
    <dgm:cxn modelId="{062FF1C8-7231-4402-99E7-76EFDC946495}" type="presOf" srcId="{04211B1C-5949-45EE-B0C1-A13365EA2DDF}" destId="{1D6D5CB6-E792-493C-8DF1-9A5CA4EA5C7C}" srcOrd="0" destOrd="0" presId="urn:microsoft.com/office/officeart/2005/8/layout/target3"/>
    <dgm:cxn modelId="{BE1C24B1-F993-4001-A8A0-E5F6F5D56836}" type="presOf" srcId="{DB25D572-0025-4D56-9C72-D6126E97335C}" destId="{B828BB08-1029-435C-BD01-BB5E70D50412}" srcOrd="0" destOrd="0" presId="urn:microsoft.com/office/officeart/2005/8/layout/target3"/>
    <dgm:cxn modelId="{79EC81B8-9D1C-4C2F-AAD6-D4DB18898905}" srcId="{04211B1C-5949-45EE-B0C1-A13365EA2DDF}" destId="{0A35AB45-AA9A-47DF-BA43-FB8EF93326B2}" srcOrd="2" destOrd="0" parTransId="{7708BF04-7CB0-49DE-B590-486B14980144}" sibTransId="{EE7E10BE-78C9-4FFC-9CB6-2CA583BFFB71}"/>
    <dgm:cxn modelId="{02F171AA-A3AE-4265-9C87-E736A5E73E4E}" type="presOf" srcId="{811B990E-AE5C-4AD5-B34C-1A2D2CD61473}" destId="{ECCEC29C-8022-4963-8AD6-9DE551AEA1EA}" srcOrd="0" destOrd="0" presId="urn:microsoft.com/office/officeart/2005/8/layout/target3"/>
    <dgm:cxn modelId="{F8DC19C7-2BFD-4C40-AD02-47B4CC030A54}" type="presOf" srcId="{DF992A87-75EA-4FED-A2FD-46D4847E1C44}" destId="{C4900FD9-FF6A-4431-9F9B-BAF75BB33F57}" srcOrd="0" destOrd="0" presId="urn:microsoft.com/office/officeart/2005/8/layout/target3"/>
    <dgm:cxn modelId="{040AB1D3-9681-4BA7-87E1-8FA9B38FC6D0}" type="presOf" srcId="{0A35AB45-AA9A-47DF-BA43-FB8EF93326B2}" destId="{B17DC294-FC38-4C96-AC06-1841B0FB61C4}" srcOrd="0" destOrd="0" presId="urn:microsoft.com/office/officeart/2005/8/layout/target3"/>
    <dgm:cxn modelId="{496377F8-E070-470B-9CD0-3EDE61DEACE2}" type="presOf" srcId="{DB25D572-0025-4D56-9C72-D6126E97335C}" destId="{F2F918D1-B274-4F73-A15C-B47416E0B861}" srcOrd="1" destOrd="0" presId="urn:microsoft.com/office/officeart/2005/8/layout/target3"/>
    <dgm:cxn modelId="{44DB609C-BDB6-4A5B-98B3-C053434A1420}" srcId="{DF992A87-75EA-4FED-A2FD-46D4847E1C44}" destId="{811B990E-AE5C-4AD5-B34C-1A2D2CD61473}" srcOrd="0" destOrd="0" parTransId="{C6D77A3C-332F-40F5-A9AC-8987E128A48C}" sibTransId="{05244603-0B2F-4697-92DC-B1E4E22F832E}"/>
    <dgm:cxn modelId="{34AA96A1-EFC7-4E48-A86A-38C523B82224}" type="presOf" srcId="{0A35AB45-AA9A-47DF-BA43-FB8EF93326B2}" destId="{60C21C4A-9A9F-458B-B42C-19328D1B5E11}" srcOrd="1" destOrd="0" presId="urn:microsoft.com/office/officeart/2005/8/layout/target3"/>
    <dgm:cxn modelId="{75C91AA1-7BAF-462C-AB23-223EA14AF14B}" type="presParOf" srcId="{1D6D5CB6-E792-493C-8DF1-9A5CA4EA5C7C}" destId="{0AEBCEE5-8A2A-4B23-970B-32FC2D8AECC8}" srcOrd="0" destOrd="0" presId="urn:microsoft.com/office/officeart/2005/8/layout/target3"/>
    <dgm:cxn modelId="{14B88BE0-5F60-44FC-B8C5-E7FDED7FCE57}" type="presParOf" srcId="{1D6D5CB6-E792-493C-8DF1-9A5CA4EA5C7C}" destId="{B53396CB-DDE3-4935-8FAC-EC9886990EE4}" srcOrd="1" destOrd="0" presId="urn:microsoft.com/office/officeart/2005/8/layout/target3"/>
    <dgm:cxn modelId="{F88D960C-EFB8-4909-9864-A62020311F29}" type="presParOf" srcId="{1D6D5CB6-E792-493C-8DF1-9A5CA4EA5C7C}" destId="{C4900FD9-FF6A-4431-9F9B-BAF75BB33F57}" srcOrd="2" destOrd="0" presId="urn:microsoft.com/office/officeart/2005/8/layout/target3"/>
    <dgm:cxn modelId="{E72D955A-86ED-4BC9-993C-CF636ACB108A}" type="presParOf" srcId="{1D6D5CB6-E792-493C-8DF1-9A5CA4EA5C7C}" destId="{44F6B0E7-FAE7-4734-A0A8-F272B4520A69}" srcOrd="3" destOrd="0" presId="urn:microsoft.com/office/officeart/2005/8/layout/target3"/>
    <dgm:cxn modelId="{0D9396A9-75F2-48D5-BA11-37B5A5FA84D4}" type="presParOf" srcId="{1D6D5CB6-E792-493C-8DF1-9A5CA4EA5C7C}" destId="{817B22DE-9A57-4057-BD4C-FEB178DAC7CE}" srcOrd="4" destOrd="0" presId="urn:microsoft.com/office/officeart/2005/8/layout/target3"/>
    <dgm:cxn modelId="{34F50DD9-70BD-498D-9AF2-F510825A1370}" type="presParOf" srcId="{1D6D5CB6-E792-493C-8DF1-9A5CA4EA5C7C}" destId="{B828BB08-1029-435C-BD01-BB5E70D50412}" srcOrd="5" destOrd="0" presId="urn:microsoft.com/office/officeart/2005/8/layout/target3"/>
    <dgm:cxn modelId="{2D58A9C7-93D6-4228-B61E-C934AC81F684}" type="presParOf" srcId="{1D6D5CB6-E792-493C-8DF1-9A5CA4EA5C7C}" destId="{5DD8AD25-EF0C-42CE-99F5-92912C65A62B}" srcOrd="6" destOrd="0" presId="urn:microsoft.com/office/officeart/2005/8/layout/target3"/>
    <dgm:cxn modelId="{4E5F0999-306C-40A1-AAA0-7F8B5E1CB8FB}" type="presParOf" srcId="{1D6D5CB6-E792-493C-8DF1-9A5CA4EA5C7C}" destId="{AFD6A144-C097-4832-8D15-2616C390B3A7}" srcOrd="7" destOrd="0" presId="urn:microsoft.com/office/officeart/2005/8/layout/target3"/>
    <dgm:cxn modelId="{FCCEE5FD-9FFC-4C6D-84A4-02F457D245CF}" type="presParOf" srcId="{1D6D5CB6-E792-493C-8DF1-9A5CA4EA5C7C}" destId="{B17DC294-FC38-4C96-AC06-1841B0FB61C4}" srcOrd="8" destOrd="0" presId="urn:microsoft.com/office/officeart/2005/8/layout/target3"/>
    <dgm:cxn modelId="{E6F5E088-67CC-4992-98AA-C29DA6EA9DDE}" type="presParOf" srcId="{1D6D5CB6-E792-493C-8DF1-9A5CA4EA5C7C}" destId="{993743FE-8145-4447-8F6E-50EE83A06622}" srcOrd="9" destOrd="0" presId="urn:microsoft.com/office/officeart/2005/8/layout/target3"/>
    <dgm:cxn modelId="{27225E69-018F-4EDD-8B19-16FAD6D64DE8}" type="presParOf" srcId="{1D6D5CB6-E792-493C-8DF1-9A5CA4EA5C7C}" destId="{ECCEC29C-8022-4963-8AD6-9DE551AEA1EA}" srcOrd="10" destOrd="0" presId="urn:microsoft.com/office/officeart/2005/8/layout/target3"/>
    <dgm:cxn modelId="{1F76FAD8-60E1-49D0-956A-A28D1D1B062B}" type="presParOf" srcId="{1D6D5CB6-E792-493C-8DF1-9A5CA4EA5C7C}" destId="{F2F918D1-B274-4F73-A15C-B47416E0B861}" srcOrd="11" destOrd="0" presId="urn:microsoft.com/office/officeart/2005/8/layout/target3"/>
    <dgm:cxn modelId="{AC335FF5-CAA1-412A-9B8A-90D5C5DB7A2F}" type="presParOf" srcId="{1D6D5CB6-E792-493C-8DF1-9A5CA4EA5C7C}" destId="{8A79EBB8-78BB-4F5F-B3DC-3F72998E1332}" srcOrd="12" destOrd="0" presId="urn:microsoft.com/office/officeart/2005/8/layout/target3"/>
    <dgm:cxn modelId="{B0DDD063-C42B-485E-8581-23693047BF93}" type="presParOf" srcId="{1D6D5CB6-E792-493C-8DF1-9A5CA4EA5C7C}" destId="{60C21C4A-9A9F-458B-B42C-19328D1B5E11}" srcOrd="13" destOrd="0" presId="urn:microsoft.com/office/officeart/2005/8/layout/target3"/>
    <dgm:cxn modelId="{E4AAB06E-52DC-47F6-96C9-9DEE61934ED6}" type="presParOf" srcId="{1D6D5CB6-E792-493C-8DF1-9A5CA4EA5C7C}" destId="{5E58B816-1EE6-4678-A8C9-217BCD99D31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286457-BBA0-438C-A881-B48BEBA8038B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7FE9AD-92AC-461B-A2DD-B615AFC8FA14}">
      <dgm:prSet phldrT="[Текст]"/>
      <dgm:spPr/>
      <dgm:t>
        <a:bodyPr/>
        <a:lstStyle/>
        <a:p>
          <a:r>
            <a:rPr lang="ru-RU" dirty="0" smtClean="0"/>
            <a:t> команду</a:t>
          </a:r>
          <a:endParaRPr lang="ru-RU" dirty="0"/>
        </a:p>
      </dgm:t>
    </dgm:pt>
    <dgm:pt modelId="{52E6FE2B-7151-4C22-ADB0-615DFB81F3DF}" type="parTrans" cxnId="{802C2E61-3555-416F-92FB-9B4B372ADD86}">
      <dgm:prSet/>
      <dgm:spPr/>
      <dgm:t>
        <a:bodyPr/>
        <a:lstStyle/>
        <a:p>
          <a:endParaRPr lang="ru-RU"/>
        </a:p>
      </dgm:t>
    </dgm:pt>
    <dgm:pt modelId="{419593F8-C621-45CC-82A6-311B40051F91}" type="sibTrans" cxnId="{802C2E61-3555-416F-92FB-9B4B372ADD86}">
      <dgm:prSet/>
      <dgm:spPr/>
      <dgm:t>
        <a:bodyPr/>
        <a:lstStyle/>
        <a:p>
          <a:endParaRPr lang="ru-RU" dirty="0"/>
        </a:p>
      </dgm:t>
    </dgm:pt>
    <dgm:pt modelId="{3E970B03-E524-4609-867B-E1425DEE10E9}">
      <dgm:prSet phldrT="[Текст]" custT="1"/>
      <dgm:spPr/>
      <dgm:t>
        <a:bodyPr/>
        <a:lstStyle/>
        <a:p>
          <a:r>
            <a:rPr lang="ru-RU" sz="2200" dirty="0" smtClean="0"/>
            <a:t>извлечь из памяти </a:t>
          </a:r>
          <a:endParaRPr lang="ru-RU" sz="2200" dirty="0"/>
        </a:p>
      </dgm:t>
    </dgm:pt>
    <dgm:pt modelId="{39E18203-9998-4435-8D28-F895CC966D37}" type="parTrans" cxnId="{08C195DD-F6E4-4E32-92EA-092184F47A1B}">
      <dgm:prSet/>
      <dgm:spPr/>
      <dgm:t>
        <a:bodyPr/>
        <a:lstStyle/>
        <a:p>
          <a:endParaRPr lang="ru-RU"/>
        </a:p>
      </dgm:t>
    </dgm:pt>
    <dgm:pt modelId="{CD9E0B7C-C81E-45F3-8E73-52D1AF108CD3}" type="sibTrans" cxnId="{08C195DD-F6E4-4E32-92EA-092184F47A1B}">
      <dgm:prSet/>
      <dgm:spPr/>
      <dgm:t>
        <a:bodyPr/>
        <a:lstStyle/>
        <a:p>
          <a:endParaRPr lang="ru-RU"/>
        </a:p>
      </dgm:t>
    </dgm:pt>
    <dgm:pt modelId="{146D5897-D852-4E31-8D19-4067AB1C1F8F}">
      <dgm:prSet phldrT="[Текст]"/>
      <dgm:spPr/>
      <dgm:t>
        <a:bodyPr/>
        <a:lstStyle/>
        <a:p>
          <a:r>
            <a:rPr lang="ru-RU" dirty="0" smtClean="0"/>
            <a:t> команду </a:t>
          </a:r>
          <a:endParaRPr lang="ru-RU" dirty="0"/>
        </a:p>
      </dgm:t>
    </dgm:pt>
    <dgm:pt modelId="{4D4FF776-CC16-4A06-9A4A-8E54B450F6E7}" type="parTrans" cxnId="{5F1B7EA7-F1FA-4D9E-B707-91FCE45A627E}">
      <dgm:prSet/>
      <dgm:spPr/>
      <dgm:t>
        <a:bodyPr/>
        <a:lstStyle/>
        <a:p>
          <a:endParaRPr lang="ru-RU"/>
        </a:p>
      </dgm:t>
    </dgm:pt>
    <dgm:pt modelId="{1366062F-6AF0-4F4E-BDE9-69AFEDE5A82D}" type="sibTrans" cxnId="{5F1B7EA7-F1FA-4D9E-B707-91FCE45A627E}">
      <dgm:prSet/>
      <dgm:spPr/>
      <dgm:t>
        <a:bodyPr/>
        <a:lstStyle/>
        <a:p>
          <a:endParaRPr lang="ru-RU" dirty="0"/>
        </a:p>
      </dgm:t>
    </dgm:pt>
    <dgm:pt modelId="{14F2A629-5999-4088-9C78-2032E208BB8E}">
      <dgm:prSet phldrT="[Текст]" custT="1"/>
      <dgm:spPr/>
      <dgm:t>
        <a:bodyPr/>
        <a:lstStyle/>
        <a:p>
          <a:r>
            <a:rPr lang="ru-RU" sz="1500" dirty="0" smtClean="0"/>
            <a:t> </a:t>
          </a:r>
          <a:r>
            <a:rPr lang="ru-RU" sz="2400" dirty="0" smtClean="0"/>
            <a:t>расшифровать</a:t>
          </a:r>
          <a:r>
            <a:rPr lang="ru-RU" sz="1500" dirty="0" smtClean="0"/>
            <a:t> </a:t>
          </a:r>
          <a:endParaRPr lang="ru-RU" sz="1500" dirty="0"/>
        </a:p>
      </dgm:t>
    </dgm:pt>
    <dgm:pt modelId="{A5F607B6-00D3-41EF-9923-E359079C263E}" type="parTrans" cxnId="{1E04E855-B792-4720-BC71-807C917FD2AB}">
      <dgm:prSet/>
      <dgm:spPr/>
      <dgm:t>
        <a:bodyPr/>
        <a:lstStyle/>
        <a:p>
          <a:endParaRPr lang="ru-RU"/>
        </a:p>
      </dgm:t>
    </dgm:pt>
    <dgm:pt modelId="{C2DA52FC-888D-4706-B939-EC0C5FA460B9}" type="sibTrans" cxnId="{1E04E855-B792-4720-BC71-807C917FD2AB}">
      <dgm:prSet/>
      <dgm:spPr/>
      <dgm:t>
        <a:bodyPr/>
        <a:lstStyle/>
        <a:p>
          <a:endParaRPr lang="ru-RU"/>
        </a:p>
      </dgm:t>
    </dgm:pt>
    <dgm:pt modelId="{909AE0C3-7494-4461-9907-14D3201A1026}">
      <dgm:prSet phldrT="[Текст]"/>
      <dgm:spPr/>
      <dgm:t>
        <a:bodyPr/>
        <a:lstStyle/>
        <a:p>
          <a:r>
            <a:rPr lang="ru-RU" dirty="0" smtClean="0"/>
            <a:t> команду </a:t>
          </a:r>
          <a:endParaRPr lang="ru-RU" dirty="0"/>
        </a:p>
      </dgm:t>
    </dgm:pt>
    <dgm:pt modelId="{4B0D191B-C5E1-4C44-98A9-C5E17F9903CF}" type="parTrans" cxnId="{DB655A62-ACA3-41A2-8F69-2D6C8C3570C2}">
      <dgm:prSet/>
      <dgm:spPr/>
      <dgm:t>
        <a:bodyPr/>
        <a:lstStyle/>
        <a:p>
          <a:endParaRPr lang="ru-RU"/>
        </a:p>
      </dgm:t>
    </dgm:pt>
    <dgm:pt modelId="{0C28B66A-E5B5-44F5-BD0B-DD427C4DEE2F}" type="sibTrans" cxnId="{DB655A62-ACA3-41A2-8F69-2D6C8C3570C2}">
      <dgm:prSet/>
      <dgm:spPr/>
      <dgm:t>
        <a:bodyPr/>
        <a:lstStyle/>
        <a:p>
          <a:endParaRPr lang="ru-RU"/>
        </a:p>
      </dgm:t>
    </dgm:pt>
    <dgm:pt modelId="{7C1C04FE-32FF-4EBB-9120-4CAF801CBD16}">
      <dgm:prSet phldrT="[Текст]" custT="1"/>
      <dgm:spPr/>
      <dgm:t>
        <a:bodyPr/>
        <a:lstStyle/>
        <a:p>
          <a:r>
            <a:rPr lang="ru-RU" sz="1900" dirty="0" smtClean="0"/>
            <a:t>  </a:t>
          </a:r>
          <a:r>
            <a:rPr lang="ru-RU" sz="2400" dirty="0" smtClean="0"/>
            <a:t>выполнить </a:t>
          </a:r>
          <a:endParaRPr lang="ru-RU" sz="2400" dirty="0"/>
        </a:p>
      </dgm:t>
    </dgm:pt>
    <dgm:pt modelId="{29C74DE7-CDBA-4C19-A124-39179BA4C86D}" type="sibTrans" cxnId="{4287F631-67F7-4E38-A737-62A154355AC8}">
      <dgm:prSet/>
      <dgm:spPr/>
      <dgm:t>
        <a:bodyPr/>
        <a:lstStyle/>
        <a:p>
          <a:endParaRPr lang="ru-RU"/>
        </a:p>
      </dgm:t>
    </dgm:pt>
    <dgm:pt modelId="{E1C00646-257B-4FE1-9099-1BEC3970A460}" type="parTrans" cxnId="{4287F631-67F7-4E38-A737-62A154355AC8}">
      <dgm:prSet/>
      <dgm:spPr/>
      <dgm:t>
        <a:bodyPr/>
        <a:lstStyle/>
        <a:p>
          <a:endParaRPr lang="ru-RU"/>
        </a:p>
      </dgm:t>
    </dgm:pt>
    <dgm:pt modelId="{F1B69DCF-243C-4DE6-9C6F-1182C08729F5}" type="pres">
      <dgm:prSet presAssocID="{4F286457-BBA0-438C-A881-B48BEBA803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3A61FE-A954-4ABA-BD65-F1877371D56F}" type="pres">
      <dgm:prSet presAssocID="{4F286457-BBA0-438C-A881-B48BEBA8038B}" presName="tSp" presStyleCnt="0"/>
      <dgm:spPr/>
    </dgm:pt>
    <dgm:pt modelId="{90CF36D9-DACC-451A-AECB-9F267D672377}" type="pres">
      <dgm:prSet presAssocID="{4F286457-BBA0-438C-A881-B48BEBA8038B}" presName="bSp" presStyleCnt="0"/>
      <dgm:spPr/>
    </dgm:pt>
    <dgm:pt modelId="{A4F4D4A2-9D6D-4923-B6E7-6F7C267D87D3}" type="pres">
      <dgm:prSet presAssocID="{4F286457-BBA0-438C-A881-B48BEBA8038B}" presName="process" presStyleCnt="0"/>
      <dgm:spPr/>
    </dgm:pt>
    <dgm:pt modelId="{2D49916D-357A-4C3F-AF93-88BC0941E9CD}" type="pres">
      <dgm:prSet presAssocID="{E97FE9AD-92AC-461B-A2DD-B615AFC8FA14}" presName="composite1" presStyleCnt="0"/>
      <dgm:spPr/>
    </dgm:pt>
    <dgm:pt modelId="{8CC8026C-AA02-4D40-B54C-52BA0683C711}" type="pres">
      <dgm:prSet presAssocID="{E97FE9AD-92AC-461B-A2DD-B615AFC8FA14}" presName="dummyNode1" presStyleLbl="node1" presStyleIdx="0" presStyleCnt="3"/>
      <dgm:spPr/>
    </dgm:pt>
    <dgm:pt modelId="{49921813-F462-4C56-B603-2F79AFB91A4A}" type="pres">
      <dgm:prSet presAssocID="{E97FE9AD-92AC-461B-A2DD-B615AFC8FA14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F10CD-12AA-4648-9BBB-0E237225AD23}" type="pres">
      <dgm:prSet presAssocID="{E97FE9AD-92AC-461B-A2DD-B615AFC8FA1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1F5C91-49D9-442C-AD2E-C6D17C2CFFA1}" type="pres">
      <dgm:prSet presAssocID="{E97FE9AD-92AC-461B-A2DD-B615AFC8FA14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CA48D-15DD-44C3-BB93-0A0700E24C48}" type="pres">
      <dgm:prSet presAssocID="{E97FE9AD-92AC-461B-A2DD-B615AFC8FA14}" presName="connSite1" presStyleCnt="0"/>
      <dgm:spPr/>
    </dgm:pt>
    <dgm:pt modelId="{56ADBDE9-AC78-467E-9B97-EAEF569FC2E1}" type="pres">
      <dgm:prSet presAssocID="{419593F8-C621-45CC-82A6-311B40051F91}" presName="Name9" presStyleLbl="sibTrans2D1" presStyleIdx="0" presStyleCnt="2"/>
      <dgm:spPr/>
      <dgm:t>
        <a:bodyPr/>
        <a:lstStyle/>
        <a:p>
          <a:endParaRPr lang="ru-RU"/>
        </a:p>
      </dgm:t>
    </dgm:pt>
    <dgm:pt modelId="{1521F8AC-7233-4723-8650-D7CE971A030A}" type="pres">
      <dgm:prSet presAssocID="{146D5897-D852-4E31-8D19-4067AB1C1F8F}" presName="composite2" presStyleCnt="0"/>
      <dgm:spPr/>
    </dgm:pt>
    <dgm:pt modelId="{F32A162D-3747-4A96-A2B6-DB511052FF5C}" type="pres">
      <dgm:prSet presAssocID="{146D5897-D852-4E31-8D19-4067AB1C1F8F}" presName="dummyNode2" presStyleLbl="node1" presStyleIdx="0" presStyleCnt="3"/>
      <dgm:spPr/>
    </dgm:pt>
    <dgm:pt modelId="{CFF10237-2C56-475B-A054-FEC167976163}" type="pres">
      <dgm:prSet presAssocID="{146D5897-D852-4E31-8D19-4067AB1C1F8F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15F250-A1BA-4608-A10F-32ABE80F6F28}" type="pres">
      <dgm:prSet presAssocID="{146D5897-D852-4E31-8D19-4067AB1C1F8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F4392-E1FB-4E87-AADC-8D985B04918F}" type="pres">
      <dgm:prSet presAssocID="{146D5897-D852-4E31-8D19-4067AB1C1F8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AE0FA-A968-41C7-A3D8-889FB9ECE1B8}" type="pres">
      <dgm:prSet presAssocID="{146D5897-D852-4E31-8D19-4067AB1C1F8F}" presName="connSite2" presStyleCnt="0"/>
      <dgm:spPr/>
    </dgm:pt>
    <dgm:pt modelId="{C9A670C4-878A-43FC-A921-22E3E94968D9}" type="pres">
      <dgm:prSet presAssocID="{1366062F-6AF0-4F4E-BDE9-69AFEDE5A82D}" presName="Name18" presStyleLbl="sibTrans2D1" presStyleIdx="1" presStyleCnt="2"/>
      <dgm:spPr/>
      <dgm:t>
        <a:bodyPr/>
        <a:lstStyle/>
        <a:p>
          <a:endParaRPr lang="ru-RU"/>
        </a:p>
      </dgm:t>
    </dgm:pt>
    <dgm:pt modelId="{8AD8112A-5FC0-4AEE-863B-EC7D4B2C12D9}" type="pres">
      <dgm:prSet presAssocID="{909AE0C3-7494-4461-9907-14D3201A1026}" presName="composite1" presStyleCnt="0"/>
      <dgm:spPr/>
    </dgm:pt>
    <dgm:pt modelId="{F36F3B23-86B4-4FB9-A5A6-40A83EC1FA8F}" type="pres">
      <dgm:prSet presAssocID="{909AE0C3-7494-4461-9907-14D3201A1026}" presName="dummyNode1" presStyleLbl="node1" presStyleIdx="1" presStyleCnt="3"/>
      <dgm:spPr/>
    </dgm:pt>
    <dgm:pt modelId="{EC3868EC-4AC4-4BCE-B60F-255D08045653}" type="pres">
      <dgm:prSet presAssocID="{909AE0C3-7494-4461-9907-14D3201A1026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ACBD5-1375-4A69-9F94-0610234D571F}" type="pres">
      <dgm:prSet presAssocID="{909AE0C3-7494-4461-9907-14D3201A102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1D098-DA82-417F-9BD0-A539814BF5CE}" type="pres">
      <dgm:prSet presAssocID="{909AE0C3-7494-4461-9907-14D3201A1026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3C57F-D59A-4A62-BF1B-F11FEDD6AE35}" type="pres">
      <dgm:prSet presAssocID="{909AE0C3-7494-4461-9907-14D3201A1026}" presName="connSite1" presStyleCnt="0"/>
      <dgm:spPr/>
    </dgm:pt>
  </dgm:ptLst>
  <dgm:cxnLst>
    <dgm:cxn modelId="{F5DB92AE-5727-46D4-934B-8C051B1FA440}" type="presOf" srcId="{419593F8-C621-45CC-82A6-311B40051F91}" destId="{56ADBDE9-AC78-467E-9B97-EAEF569FC2E1}" srcOrd="0" destOrd="0" presId="urn:microsoft.com/office/officeart/2005/8/layout/hProcess4"/>
    <dgm:cxn modelId="{504EC9DA-32B4-485A-B631-40540A46D26F}" type="presOf" srcId="{7C1C04FE-32FF-4EBB-9120-4CAF801CBD16}" destId="{EC3868EC-4AC4-4BCE-B60F-255D08045653}" srcOrd="0" destOrd="0" presId="urn:microsoft.com/office/officeart/2005/8/layout/hProcess4"/>
    <dgm:cxn modelId="{B2417F84-37F9-464E-9830-80E7EFF27A8B}" type="presOf" srcId="{14F2A629-5999-4088-9C78-2032E208BB8E}" destId="{D115F250-A1BA-4608-A10F-32ABE80F6F28}" srcOrd="1" destOrd="0" presId="urn:microsoft.com/office/officeart/2005/8/layout/hProcess4"/>
    <dgm:cxn modelId="{0F00CA96-68D2-4034-AE48-B2D2BD73F2D6}" type="presOf" srcId="{1366062F-6AF0-4F4E-BDE9-69AFEDE5A82D}" destId="{C9A670C4-878A-43FC-A921-22E3E94968D9}" srcOrd="0" destOrd="0" presId="urn:microsoft.com/office/officeart/2005/8/layout/hProcess4"/>
    <dgm:cxn modelId="{70CEB4E8-6938-428B-999B-B8CFFB92AAF2}" type="presOf" srcId="{E97FE9AD-92AC-461B-A2DD-B615AFC8FA14}" destId="{641F5C91-49D9-442C-AD2E-C6D17C2CFFA1}" srcOrd="0" destOrd="0" presId="urn:microsoft.com/office/officeart/2005/8/layout/hProcess4"/>
    <dgm:cxn modelId="{802C2E61-3555-416F-92FB-9B4B372ADD86}" srcId="{4F286457-BBA0-438C-A881-B48BEBA8038B}" destId="{E97FE9AD-92AC-461B-A2DD-B615AFC8FA14}" srcOrd="0" destOrd="0" parTransId="{52E6FE2B-7151-4C22-ADB0-615DFB81F3DF}" sibTransId="{419593F8-C621-45CC-82A6-311B40051F91}"/>
    <dgm:cxn modelId="{37F460C1-9A54-4ACE-8279-3D90BA8C353C}" type="presOf" srcId="{4F286457-BBA0-438C-A881-B48BEBA8038B}" destId="{F1B69DCF-243C-4DE6-9C6F-1182C08729F5}" srcOrd="0" destOrd="0" presId="urn:microsoft.com/office/officeart/2005/8/layout/hProcess4"/>
    <dgm:cxn modelId="{64EF2F58-BD6F-4474-85F5-6E4E2E0ADD92}" type="presOf" srcId="{7C1C04FE-32FF-4EBB-9120-4CAF801CBD16}" destId="{910ACBD5-1375-4A69-9F94-0610234D571F}" srcOrd="1" destOrd="0" presId="urn:microsoft.com/office/officeart/2005/8/layout/hProcess4"/>
    <dgm:cxn modelId="{D6EADB20-9793-4DD6-9001-B61A89FFF6CB}" type="presOf" srcId="{3E970B03-E524-4609-867B-E1425DEE10E9}" destId="{49921813-F462-4C56-B603-2F79AFB91A4A}" srcOrd="0" destOrd="0" presId="urn:microsoft.com/office/officeart/2005/8/layout/hProcess4"/>
    <dgm:cxn modelId="{0725E9B9-1790-459A-A7A9-EE49A2A6D5FA}" type="presOf" srcId="{14F2A629-5999-4088-9C78-2032E208BB8E}" destId="{CFF10237-2C56-475B-A054-FEC167976163}" srcOrd="0" destOrd="0" presId="urn:microsoft.com/office/officeart/2005/8/layout/hProcess4"/>
    <dgm:cxn modelId="{BE8D8559-62F5-48BC-863E-9CB599FAD291}" type="presOf" srcId="{146D5897-D852-4E31-8D19-4067AB1C1F8F}" destId="{2EFF4392-E1FB-4E87-AADC-8D985B04918F}" srcOrd="0" destOrd="0" presId="urn:microsoft.com/office/officeart/2005/8/layout/hProcess4"/>
    <dgm:cxn modelId="{08C195DD-F6E4-4E32-92EA-092184F47A1B}" srcId="{E97FE9AD-92AC-461B-A2DD-B615AFC8FA14}" destId="{3E970B03-E524-4609-867B-E1425DEE10E9}" srcOrd="0" destOrd="0" parTransId="{39E18203-9998-4435-8D28-F895CC966D37}" sibTransId="{CD9E0B7C-C81E-45F3-8E73-52D1AF108CD3}"/>
    <dgm:cxn modelId="{DB655A62-ACA3-41A2-8F69-2D6C8C3570C2}" srcId="{4F286457-BBA0-438C-A881-B48BEBA8038B}" destId="{909AE0C3-7494-4461-9907-14D3201A1026}" srcOrd="2" destOrd="0" parTransId="{4B0D191B-C5E1-4C44-98A9-C5E17F9903CF}" sibTransId="{0C28B66A-E5B5-44F5-BD0B-DD427C4DEE2F}"/>
    <dgm:cxn modelId="{124635DD-454C-47A9-B434-2D028A7988F0}" type="presOf" srcId="{909AE0C3-7494-4461-9907-14D3201A1026}" destId="{25B1D098-DA82-417F-9BD0-A539814BF5CE}" srcOrd="0" destOrd="0" presId="urn:microsoft.com/office/officeart/2005/8/layout/hProcess4"/>
    <dgm:cxn modelId="{5F1B7EA7-F1FA-4D9E-B707-91FCE45A627E}" srcId="{4F286457-BBA0-438C-A881-B48BEBA8038B}" destId="{146D5897-D852-4E31-8D19-4067AB1C1F8F}" srcOrd="1" destOrd="0" parTransId="{4D4FF776-CC16-4A06-9A4A-8E54B450F6E7}" sibTransId="{1366062F-6AF0-4F4E-BDE9-69AFEDE5A82D}"/>
    <dgm:cxn modelId="{BEB54FDD-42F4-499F-B696-B66D780EBE2E}" type="presOf" srcId="{3E970B03-E524-4609-867B-E1425DEE10E9}" destId="{01FF10CD-12AA-4648-9BBB-0E237225AD23}" srcOrd="1" destOrd="0" presId="urn:microsoft.com/office/officeart/2005/8/layout/hProcess4"/>
    <dgm:cxn modelId="{1E04E855-B792-4720-BC71-807C917FD2AB}" srcId="{146D5897-D852-4E31-8D19-4067AB1C1F8F}" destId="{14F2A629-5999-4088-9C78-2032E208BB8E}" srcOrd="0" destOrd="0" parTransId="{A5F607B6-00D3-41EF-9923-E359079C263E}" sibTransId="{C2DA52FC-888D-4706-B939-EC0C5FA460B9}"/>
    <dgm:cxn modelId="{4287F631-67F7-4E38-A737-62A154355AC8}" srcId="{909AE0C3-7494-4461-9907-14D3201A1026}" destId="{7C1C04FE-32FF-4EBB-9120-4CAF801CBD16}" srcOrd="0" destOrd="0" parTransId="{E1C00646-257B-4FE1-9099-1BEC3970A460}" sibTransId="{29C74DE7-CDBA-4C19-A124-39179BA4C86D}"/>
    <dgm:cxn modelId="{7104812D-D3BB-4DB5-8DCC-6D0F69897786}" type="presParOf" srcId="{F1B69DCF-243C-4DE6-9C6F-1182C08729F5}" destId="{253A61FE-A954-4ABA-BD65-F1877371D56F}" srcOrd="0" destOrd="0" presId="urn:microsoft.com/office/officeart/2005/8/layout/hProcess4"/>
    <dgm:cxn modelId="{CC05AE06-50D2-4D3B-8FEF-C6B5FDD8F980}" type="presParOf" srcId="{F1B69DCF-243C-4DE6-9C6F-1182C08729F5}" destId="{90CF36D9-DACC-451A-AECB-9F267D672377}" srcOrd="1" destOrd="0" presId="urn:microsoft.com/office/officeart/2005/8/layout/hProcess4"/>
    <dgm:cxn modelId="{658A5C1C-9E1A-4166-9214-FF67F0124145}" type="presParOf" srcId="{F1B69DCF-243C-4DE6-9C6F-1182C08729F5}" destId="{A4F4D4A2-9D6D-4923-B6E7-6F7C267D87D3}" srcOrd="2" destOrd="0" presId="urn:microsoft.com/office/officeart/2005/8/layout/hProcess4"/>
    <dgm:cxn modelId="{C62E3AF0-9E15-46D9-93A7-8977C524F4AB}" type="presParOf" srcId="{A4F4D4A2-9D6D-4923-B6E7-6F7C267D87D3}" destId="{2D49916D-357A-4C3F-AF93-88BC0941E9CD}" srcOrd="0" destOrd="0" presId="urn:microsoft.com/office/officeart/2005/8/layout/hProcess4"/>
    <dgm:cxn modelId="{BAB2D300-D95A-4B33-86C4-F6226ED3FB72}" type="presParOf" srcId="{2D49916D-357A-4C3F-AF93-88BC0941E9CD}" destId="{8CC8026C-AA02-4D40-B54C-52BA0683C711}" srcOrd="0" destOrd="0" presId="urn:microsoft.com/office/officeart/2005/8/layout/hProcess4"/>
    <dgm:cxn modelId="{4ABA5042-C7C5-4A64-8A11-C1647D33F711}" type="presParOf" srcId="{2D49916D-357A-4C3F-AF93-88BC0941E9CD}" destId="{49921813-F462-4C56-B603-2F79AFB91A4A}" srcOrd="1" destOrd="0" presId="urn:microsoft.com/office/officeart/2005/8/layout/hProcess4"/>
    <dgm:cxn modelId="{8FDC6838-166E-4129-8530-6768F5801652}" type="presParOf" srcId="{2D49916D-357A-4C3F-AF93-88BC0941E9CD}" destId="{01FF10CD-12AA-4648-9BBB-0E237225AD23}" srcOrd="2" destOrd="0" presId="urn:microsoft.com/office/officeart/2005/8/layout/hProcess4"/>
    <dgm:cxn modelId="{CADEDE4E-9147-4CE6-8BAB-612C745B1ED9}" type="presParOf" srcId="{2D49916D-357A-4C3F-AF93-88BC0941E9CD}" destId="{641F5C91-49D9-442C-AD2E-C6D17C2CFFA1}" srcOrd="3" destOrd="0" presId="urn:microsoft.com/office/officeart/2005/8/layout/hProcess4"/>
    <dgm:cxn modelId="{17B25E5A-D3DA-4863-9836-8D2D458D1A70}" type="presParOf" srcId="{2D49916D-357A-4C3F-AF93-88BC0941E9CD}" destId="{C77CA48D-15DD-44C3-BB93-0A0700E24C48}" srcOrd="4" destOrd="0" presId="urn:microsoft.com/office/officeart/2005/8/layout/hProcess4"/>
    <dgm:cxn modelId="{007F91C0-7E83-47FE-9EFB-116151877A3E}" type="presParOf" srcId="{A4F4D4A2-9D6D-4923-B6E7-6F7C267D87D3}" destId="{56ADBDE9-AC78-467E-9B97-EAEF569FC2E1}" srcOrd="1" destOrd="0" presId="urn:microsoft.com/office/officeart/2005/8/layout/hProcess4"/>
    <dgm:cxn modelId="{A623924E-BA1A-4383-934A-A76B2C49409D}" type="presParOf" srcId="{A4F4D4A2-9D6D-4923-B6E7-6F7C267D87D3}" destId="{1521F8AC-7233-4723-8650-D7CE971A030A}" srcOrd="2" destOrd="0" presId="urn:microsoft.com/office/officeart/2005/8/layout/hProcess4"/>
    <dgm:cxn modelId="{CF001D76-D918-449E-9B6E-83B2B823E4EE}" type="presParOf" srcId="{1521F8AC-7233-4723-8650-D7CE971A030A}" destId="{F32A162D-3747-4A96-A2B6-DB511052FF5C}" srcOrd="0" destOrd="0" presId="urn:microsoft.com/office/officeart/2005/8/layout/hProcess4"/>
    <dgm:cxn modelId="{BFD61798-BA7B-453D-AB53-7B7D7C0F7EE1}" type="presParOf" srcId="{1521F8AC-7233-4723-8650-D7CE971A030A}" destId="{CFF10237-2C56-475B-A054-FEC167976163}" srcOrd="1" destOrd="0" presId="urn:microsoft.com/office/officeart/2005/8/layout/hProcess4"/>
    <dgm:cxn modelId="{5FFB9C46-306D-4FDA-B4CB-F75AD8831D07}" type="presParOf" srcId="{1521F8AC-7233-4723-8650-D7CE971A030A}" destId="{D115F250-A1BA-4608-A10F-32ABE80F6F28}" srcOrd="2" destOrd="0" presId="urn:microsoft.com/office/officeart/2005/8/layout/hProcess4"/>
    <dgm:cxn modelId="{09F159D4-42D1-4F35-A4A7-707DBC6FF730}" type="presParOf" srcId="{1521F8AC-7233-4723-8650-D7CE971A030A}" destId="{2EFF4392-E1FB-4E87-AADC-8D985B04918F}" srcOrd="3" destOrd="0" presId="urn:microsoft.com/office/officeart/2005/8/layout/hProcess4"/>
    <dgm:cxn modelId="{880D9C02-344D-4C2D-BE56-FA1F78216EC0}" type="presParOf" srcId="{1521F8AC-7233-4723-8650-D7CE971A030A}" destId="{18EAE0FA-A968-41C7-A3D8-889FB9ECE1B8}" srcOrd="4" destOrd="0" presId="urn:microsoft.com/office/officeart/2005/8/layout/hProcess4"/>
    <dgm:cxn modelId="{F132BEBA-340F-4848-B14B-A8C3D2CFC43C}" type="presParOf" srcId="{A4F4D4A2-9D6D-4923-B6E7-6F7C267D87D3}" destId="{C9A670C4-878A-43FC-A921-22E3E94968D9}" srcOrd="3" destOrd="0" presId="urn:microsoft.com/office/officeart/2005/8/layout/hProcess4"/>
    <dgm:cxn modelId="{FB1DB433-52E7-469C-B0B7-2CE3CF808E16}" type="presParOf" srcId="{A4F4D4A2-9D6D-4923-B6E7-6F7C267D87D3}" destId="{8AD8112A-5FC0-4AEE-863B-EC7D4B2C12D9}" srcOrd="4" destOrd="0" presId="urn:microsoft.com/office/officeart/2005/8/layout/hProcess4"/>
    <dgm:cxn modelId="{22C57B55-93EA-40EB-A879-5F13CAEFED95}" type="presParOf" srcId="{8AD8112A-5FC0-4AEE-863B-EC7D4B2C12D9}" destId="{F36F3B23-86B4-4FB9-A5A6-40A83EC1FA8F}" srcOrd="0" destOrd="0" presId="urn:microsoft.com/office/officeart/2005/8/layout/hProcess4"/>
    <dgm:cxn modelId="{A7AE0FD4-EB36-4892-8559-0E8DD8B0FE22}" type="presParOf" srcId="{8AD8112A-5FC0-4AEE-863B-EC7D4B2C12D9}" destId="{EC3868EC-4AC4-4BCE-B60F-255D08045653}" srcOrd="1" destOrd="0" presId="urn:microsoft.com/office/officeart/2005/8/layout/hProcess4"/>
    <dgm:cxn modelId="{6E243769-F06E-4D12-B846-F048296AFBC7}" type="presParOf" srcId="{8AD8112A-5FC0-4AEE-863B-EC7D4B2C12D9}" destId="{910ACBD5-1375-4A69-9F94-0610234D571F}" srcOrd="2" destOrd="0" presId="urn:microsoft.com/office/officeart/2005/8/layout/hProcess4"/>
    <dgm:cxn modelId="{C58FBEF9-F90A-48B2-A43E-2B7F2FF4AD88}" type="presParOf" srcId="{8AD8112A-5FC0-4AEE-863B-EC7D4B2C12D9}" destId="{25B1D098-DA82-417F-9BD0-A539814BF5CE}" srcOrd="3" destOrd="0" presId="urn:microsoft.com/office/officeart/2005/8/layout/hProcess4"/>
    <dgm:cxn modelId="{402B464A-D8B0-4555-A799-DD5E3CA07BCE}" type="presParOf" srcId="{8AD8112A-5FC0-4AEE-863B-EC7D4B2C12D9}" destId="{7853C57F-D59A-4A62-BF1B-F11FEDD6AE3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EF0A5B-E107-48AC-BDB5-31BD4F4B922F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B7A9DE3F-E9D1-47B9-963C-717F8DAC8C0B}">
      <dgm:prSet phldrT="[Текст]" custT="1"/>
      <dgm:spPr/>
      <dgm:t>
        <a:bodyPr/>
        <a:lstStyle/>
        <a:p>
          <a:r>
            <a:rPr lang="ru-RU" sz="3600" dirty="0" smtClean="0"/>
            <a:t>Оперативная</a:t>
          </a:r>
          <a:r>
            <a:rPr lang="ru-RU" sz="1800" dirty="0" smtClean="0"/>
            <a:t> </a:t>
          </a:r>
          <a:endParaRPr lang="ru-RU" sz="1800" dirty="0"/>
        </a:p>
      </dgm:t>
    </dgm:pt>
    <dgm:pt modelId="{5A0AD2BE-CACA-495F-820D-71D4ACA07A29}" type="parTrans" cxnId="{D1CB2F1E-AA16-4D3F-8BEC-DB908F2C8E0E}">
      <dgm:prSet/>
      <dgm:spPr/>
      <dgm:t>
        <a:bodyPr/>
        <a:lstStyle/>
        <a:p>
          <a:endParaRPr lang="ru-RU"/>
        </a:p>
      </dgm:t>
    </dgm:pt>
    <dgm:pt modelId="{EFA5D19B-ED66-4812-8587-B9B290A5DB98}" type="sibTrans" cxnId="{D1CB2F1E-AA16-4D3F-8BEC-DB908F2C8E0E}">
      <dgm:prSet/>
      <dgm:spPr/>
      <dgm:t>
        <a:bodyPr/>
        <a:lstStyle/>
        <a:p>
          <a:endParaRPr lang="ru-RU" dirty="0"/>
        </a:p>
      </dgm:t>
    </dgm:pt>
    <dgm:pt modelId="{6DE695A6-85B7-4550-A83F-2B4BAF853363}">
      <dgm:prSet phldrT="[Текст]" custT="1"/>
      <dgm:spPr/>
      <dgm:t>
        <a:bodyPr/>
        <a:lstStyle/>
        <a:p>
          <a:r>
            <a:rPr lang="ru-RU" sz="2000" dirty="0" smtClean="0"/>
            <a:t>Постоянная</a:t>
          </a:r>
          <a:r>
            <a:rPr lang="ru-RU" sz="1200" dirty="0" smtClean="0"/>
            <a:t> </a:t>
          </a:r>
          <a:endParaRPr lang="ru-RU" sz="1200" dirty="0"/>
        </a:p>
      </dgm:t>
    </dgm:pt>
    <dgm:pt modelId="{00D457F7-F8FD-4C96-B4D2-4D291D54E059}" type="parTrans" cxnId="{ADBC4D05-D01F-4DF3-AE7F-85CD08430E19}">
      <dgm:prSet/>
      <dgm:spPr/>
      <dgm:t>
        <a:bodyPr/>
        <a:lstStyle/>
        <a:p>
          <a:endParaRPr lang="ru-RU"/>
        </a:p>
      </dgm:t>
    </dgm:pt>
    <dgm:pt modelId="{6CE704C5-FF0E-4C8F-9191-31B91CEBDD44}" type="sibTrans" cxnId="{ADBC4D05-D01F-4DF3-AE7F-85CD08430E19}">
      <dgm:prSet/>
      <dgm:spPr/>
      <dgm:t>
        <a:bodyPr/>
        <a:lstStyle/>
        <a:p>
          <a:endParaRPr lang="ru-RU" dirty="0"/>
        </a:p>
      </dgm:t>
    </dgm:pt>
    <dgm:pt modelId="{58785404-B181-4811-8E9E-4AF168E6EEC4}">
      <dgm:prSet phldrT="[Текст]" custT="1"/>
      <dgm:spPr/>
      <dgm:t>
        <a:bodyPr/>
        <a:lstStyle/>
        <a:p>
          <a:r>
            <a:rPr lang="ru-RU" sz="3200" dirty="0" smtClean="0"/>
            <a:t>кэш</a:t>
          </a:r>
          <a:endParaRPr lang="ru-RU" sz="3200" dirty="0"/>
        </a:p>
      </dgm:t>
    </dgm:pt>
    <dgm:pt modelId="{BA27DB68-043E-48EC-A38E-333DA53B8B48}" type="parTrans" cxnId="{107428A3-D217-4175-9879-F2C705F16D04}">
      <dgm:prSet/>
      <dgm:spPr/>
      <dgm:t>
        <a:bodyPr/>
        <a:lstStyle/>
        <a:p>
          <a:endParaRPr lang="ru-RU"/>
        </a:p>
      </dgm:t>
    </dgm:pt>
    <dgm:pt modelId="{57ADD3EA-A8FE-4924-A4B9-382E40021532}" type="sibTrans" cxnId="{107428A3-D217-4175-9879-F2C705F16D04}">
      <dgm:prSet/>
      <dgm:spPr/>
      <dgm:t>
        <a:bodyPr/>
        <a:lstStyle/>
        <a:p>
          <a:endParaRPr lang="ru-RU" dirty="0"/>
        </a:p>
      </dgm:t>
    </dgm:pt>
    <dgm:pt modelId="{D2294228-D8F2-41B5-B8C3-B3ED5F030D0D}" type="pres">
      <dgm:prSet presAssocID="{DCEF0A5B-E107-48AC-BDB5-31BD4F4B922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FDB1815-908B-4745-B827-10862D50BF61}" type="pres">
      <dgm:prSet presAssocID="{B7A9DE3F-E9D1-47B9-963C-717F8DAC8C0B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C5552-AD57-4855-B64B-18F7D2EB187D}" type="pres">
      <dgm:prSet presAssocID="{B7A9DE3F-E9D1-47B9-963C-717F8DAC8C0B}" presName="gear1srcNode" presStyleLbl="node1" presStyleIdx="0" presStyleCnt="3"/>
      <dgm:spPr/>
      <dgm:t>
        <a:bodyPr/>
        <a:lstStyle/>
        <a:p>
          <a:endParaRPr lang="ru-RU"/>
        </a:p>
      </dgm:t>
    </dgm:pt>
    <dgm:pt modelId="{6A2DD712-8BA1-4259-AA2F-B4E70C4D4147}" type="pres">
      <dgm:prSet presAssocID="{B7A9DE3F-E9D1-47B9-963C-717F8DAC8C0B}" presName="gear1dstNode" presStyleLbl="node1" presStyleIdx="0" presStyleCnt="3"/>
      <dgm:spPr/>
      <dgm:t>
        <a:bodyPr/>
        <a:lstStyle/>
        <a:p>
          <a:endParaRPr lang="ru-RU"/>
        </a:p>
      </dgm:t>
    </dgm:pt>
    <dgm:pt modelId="{49987EAC-9F5C-4CE2-A5BD-45112D5B5BBB}" type="pres">
      <dgm:prSet presAssocID="{6DE695A6-85B7-4550-A83F-2B4BAF85336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85FFA-EB53-49D3-AB42-5DED0824BA85}" type="pres">
      <dgm:prSet presAssocID="{6DE695A6-85B7-4550-A83F-2B4BAF853363}" presName="gear2srcNode" presStyleLbl="node1" presStyleIdx="1" presStyleCnt="3"/>
      <dgm:spPr/>
      <dgm:t>
        <a:bodyPr/>
        <a:lstStyle/>
        <a:p>
          <a:endParaRPr lang="ru-RU"/>
        </a:p>
      </dgm:t>
    </dgm:pt>
    <dgm:pt modelId="{20C05560-7959-42D3-88D8-CB70760A9A71}" type="pres">
      <dgm:prSet presAssocID="{6DE695A6-85B7-4550-A83F-2B4BAF853363}" presName="gear2dstNode" presStyleLbl="node1" presStyleIdx="1" presStyleCnt="3"/>
      <dgm:spPr/>
      <dgm:t>
        <a:bodyPr/>
        <a:lstStyle/>
        <a:p>
          <a:endParaRPr lang="ru-RU"/>
        </a:p>
      </dgm:t>
    </dgm:pt>
    <dgm:pt modelId="{D1C9B7C1-A05D-4BA7-B373-0F1C50A894C2}" type="pres">
      <dgm:prSet presAssocID="{58785404-B181-4811-8E9E-4AF168E6EEC4}" presName="gear3" presStyleLbl="node1" presStyleIdx="2" presStyleCnt="3" custLinFactNeighborX="-734" custLinFactNeighborY="-252"/>
      <dgm:spPr/>
      <dgm:t>
        <a:bodyPr/>
        <a:lstStyle/>
        <a:p>
          <a:endParaRPr lang="ru-RU"/>
        </a:p>
      </dgm:t>
    </dgm:pt>
    <dgm:pt modelId="{6F754B8A-4402-4782-9338-65D4237DF613}" type="pres">
      <dgm:prSet presAssocID="{58785404-B181-4811-8E9E-4AF168E6EEC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5C625-69A1-426A-B789-D2011C03938C}" type="pres">
      <dgm:prSet presAssocID="{58785404-B181-4811-8E9E-4AF168E6EEC4}" presName="gear3srcNode" presStyleLbl="node1" presStyleIdx="2" presStyleCnt="3"/>
      <dgm:spPr/>
      <dgm:t>
        <a:bodyPr/>
        <a:lstStyle/>
        <a:p>
          <a:endParaRPr lang="ru-RU"/>
        </a:p>
      </dgm:t>
    </dgm:pt>
    <dgm:pt modelId="{EBD764F9-39B7-44B1-80AD-B244B2C0E04C}" type="pres">
      <dgm:prSet presAssocID="{58785404-B181-4811-8E9E-4AF168E6EEC4}" presName="gear3dstNode" presStyleLbl="node1" presStyleIdx="2" presStyleCnt="3"/>
      <dgm:spPr/>
      <dgm:t>
        <a:bodyPr/>
        <a:lstStyle/>
        <a:p>
          <a:endParaRPr lang="ru-RU"/>
        </a:p>
      </dgm:t>
    </dgm:pt>
    <dgm:pt modelId="{E4564445-AF70-45FB-97D8-1B4D6378784D}" type="pres">
      <dgm:prSet presAssocID="{EFA5D19B-ED66-4812-8587-B9B290A5DB98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BED8FB43-2C76-4686-8E86-18A35C9ABB1D}" type="pres">
      <dgm:prSet presAssocID="{6CE704C5-FF0E-4C8F-9191-31B91CEBDD44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0382736F-099E-4AE7-BA13-D9571CA1B379}" type="pres">
      <dgm:prSet presAssocID="{57ADD3EA-A8FE-4924-A4B9-382E40021532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833FBB1-5D10-4AF8-A87B-18B4AC09035E}" type="presOf" srcId="{6DE695A6-85B7-4550-A83F-2B4BAF853363}" destId="{20C05560-7959-42D3-88D8-CB70760A9A71}" srcOrd="2" destOrd="0" presId="urn:microsoft.com/office/officeart/2005/8/layout/gear1"/>
    <dgm:cxn modelId="{FD26029E-C152-468F-8333-69ADB18FD730}" type="presOf" srcId="{EFA5D19B-ED66-4812-8587-B9B290A5DB98}" destId="{E4564445-AF70-45FB-97D8-1B4D6378784D}" srcOrd="0" destOrd="0" presId="urn:microsoft.com/office/officeart/2005/8/layout/gear1"/>
    <dgm:cxn modelId="{540BA565-4630-4DB2-977E-4D3C11D8B3B8}" type="presOf" srcId="{DCEF0A5B-E107-48AC-BDB5-31BD4F4B922F}" destId="{D2294228-D8F2-41B5-B8C3-B3ED5F030D0D}" srcOrd="0" destOrd="0" presId="urn:microsoft.com/office/officeart/2005/8/layout/gear1"/>
    <dgm:cxn modelId="{E69154E4-B5E9-4A69-9CAE-15E354875290}" type="presOf" srcId="{58785404-B181-4811-8E9E-4AF168E6EEC4}" destId="{D1C9B7C1-A05D-4BA7-B373-0F1C50A894C2}" srcOrd="0" destOrd="0" presId="urn:microsoft.com/office/officeart/2005/8/layout/gear1"/>
    <dgm:cxn modelId="{C0CACF20-FBBE-42C5-859A-1E2F57BC3D0B}" type="presOf" srcId="{58785404-B181-4811-8E9E-4AF168E6EEC4}" destId="{7635C625-69A1-426A-B789-D2011C03938C}" srcOrd="2" destOrd="0" presId="urn:microsoft.com/office/officeart/2005/8/layout/gear1"/>
    <dgm:cxn modelId="{AE1B2C30-2A84-4F15-A81C-E7F0562FFE03}" type="presOf" srcId="{6DE695A6-85B7-4550-A83F-2B4BAF853363}" destId="{B6685FFA-EB53-49D3-AB42-5DED0824BA85}" srcOrd="1" destOrd="0" presId="urn:microsoft.com/office/officeart/2005/8/layout/gear1"/>
    <dgm:cxn modelId="{7C0F815C-7200-4CCD-B3D7-BFC24DD84F0F}" type="presOf" srcId="{B7A9DE3F-E9D1-47B9-963C-717F8DAC8C0B}" destId="{4C7C5552-AD57-4855-B64B-18F7D2EB187D}" srcOrd="1" destOrd="0" presId="urn:microsoft.com/office/officeart/2005/8/layout/gear1"/>
    <dgm:cxn modelId="{D1CB2F1E-AA16-4D3F-8BEC-DB908F2C8E0E}" srcId="{DCEF0A5B-E107-48AC-BDB5-31BD4F4B922F}" destId="{B7A9DE3F-E9D1-47B9-963C-717F8DAC8C0B}" srcOrd="0" destOrd="0" parTransId="{5A0AD2BE-CACA-495F-820D-71D4ACA07A29}" sibTransId="{EFA5D19B-ED66-4812-8587-B9B290A5DB98}"/>
    <dgm:cxn modelId="{57545782-CA6E-4368-8446-9442D918B794}" type="presOf" srcId="{B7A9DE3F-E9D1-47B9-963C-717F8DAC8C0B}" destId="{6A2DD712-8BA1-4259-AA2F-B4E70C4D4147}" srcOrd="2" destOrd="0" presId="urn:microsoft.com/office/officeart/2005/8/layout/gear1"/>
    <dgm:cxn modelId="{90E2E151-C245-4638-B7EE-A894F401E962}" type="presOf" srcId="{6DE695A6-85B7-4550-A83F-2B4BAF853363}" destId="{49987EAC-9F5C-4CE2-A5BD-45112D5B5BBB}" srcOrd="0" destOrd="0" presId="urn:microsoft.com/office/officeart/2005/8/layout/gear1"/>
    <dgm:cxn modelId="{295F9238-B73B-4DFD-8203-B9C0C5D850A3}" type="presOf" srcId="{58785404-B181-4811-8E9E-4AF168E6EEC4}" destId="{EBD764F9-39B7-44B1-80AD-B244B2C0E04C}" srcOrd="3" destOrd="0" presId="urn:microsoft.com/office/officeart/2005/8/layout/gear1"/>
    <dgm:cxn modelId="{107428A3-D217-4175-9879-F2C705F16D04}" srcId="{DCEF0A5B-E107-48AC-BDB5-31BD4F4B922F}" destId="{58785404-B181-4811-8E9E-4AF168E6EEC4}" srcOrd="2" destOrd="0" parTransId="{BA27DB68-043E-48EC-A38E-333DA53B8B48}" sibTransId="{57ADD3EA-A8FE-4924-A4B9-382E40021532}"/>
    <dgm:cxn modelId="{1E15E3AD-AC66-417E-AE0A-AA15120D17F5}" type="presOf" srcId="{58785404-B181-4811-8E9E-4AF168E6EEC4}" destId="{6F754B8A-4402-4782-9338-65D4237DF613}" srcOrd="1" destOrd="0" presId="urn:microsoft.com/office/officeart/2005/8/layout/gear1"/>
    <dgm:cxn modelId="{ADBC4D05-D01F-4DF3-AE7F-85CD08430E19}" srcId="{DCEF0A5B-E107-48AC-BDB5-31BD4F4B922F}" destId="{6DE695A6-85B7-4550-A83F-2B4BAF853363}" srcOrd="1" destOrd="0" parTransId="{00D457F7-F8FD-4C96-B4D2-4D291D54E059}" sibTransId="{6CE704C5-FF0E-4C8F-9191-31B91CEBDD44}"/>
    <dgm:cxn modelId="{60078057-D863-4925-B94C-48C0DC51B716}" type="presOf" srcId="{B7A9DE3F-E9D1-47B9-963C-717F8DAC8C0B}" destId="{EFDB1815-908B-4745-B827-10862D50BF61}" srcOrd="0" destOrd="0" presId="urn:microsoft.com/office/officeart/2005/8/layout/gear1"/>
    <dgm:cxn modelId="{B6D191D9-8352-444D-84A0-CC339D2A4C00}" type="presOf" srcId="{6CE704C5-FF0E-4C8F-9191-31B91CEBDD44}" destId="{BED8FB43-2C76-4686-8E86-18A35C9ABB1D}" srcOrd="0" destOrd="0" presId="urn:microsoft.com/office/officeart/2005/8/layout/gear1"/>
    <dgm:cxn modelId="{0D9043AD-4E9D-48A9-B7A0-16EFF295B28B}" type="presOf" srcId="{57ADD3EA-A8FE-4924-A4B9-382E40021532}" destId="{0382736F-099E-4AE7-BA13-D9571CA1B379}" srcOrd="0" destOrd="0" presId="urn:microsoft.com/office/officeart/2005/8/layout/gear1"/>
    <dgm:cxn modelId="{C74B6FD9-9C83-4C6E-9024-E99D42118076}" type="presParOf" srcId="{D2294228-D8F2-41B5-B8C3-B3ED5F030D0D}" destId="{EFDB1815-908B-4745-B827-10862D50BF61}" srcOrd="0" destOrd="0" presId="urn:microsoft.com/office/officeart/2005/8/layout/gear1"/>
    <dgm:cxn modelId="{17B01DDD-8FD3-4DAB-87EB-5AC8FFCBE1CA}" type="presParOf" srcId="{D2294228-D8F2-41B5-B8C3-B3ED5F030D0D}" destId="{4C7C5552-AD57-4855-B64B-18F7D2EB187D}" srcOrd="1" destOrd="0" presId="urn:microsoft.com/office/officeart/2005/8/layout/gear1"/>
    <dgm:cxn modelId="{4046C8A1-C828-4129-8404-5F6A002EA80E}" type="presParOf" srcId="{D2294228-D8F2-41B5-B8C3-B3ED5F030D0D}" destId="{6A2DD712-8BA1-4259-AA2F-B4E70C4D4147}" srcOrd="2" destOrd="0" presId="urn:microsoft.com/office/officeart/2005/8/layout/gear1"/>
    <dgm:cxn modelId="{702858C4-1E94-4353-81A7-0F1526C026C3}" type="presParOf" srcId="{D2294228-D8F2-41B5-B8C3-B3ED5F030D0D}" destId="{49987EAC-9F5C-4CE2-A5BD-45112D5B5BBB}" srcOrd="3" destOrd="0" presId="urn:microsoft.com/office/officeart/2005/8/layout/gear1"/>
    <dgm:cxn modelId="{02D688B4-1673-47DA-8EF7-B25E12A91F6B}" type="presParOf" srcId="{D2294228-D8F2-41B5-B8C3-B3ED5F030D0D}" destId="{B6685FFA-EB53-49D3-AB42-5DED0824BA85}" srcOrd="4" destOrd="0" presId="urn:microsoft.com/office/officeart/2005/8/layout/gear1"/>
    <dgm:cxn modelId="{E38F00D2-E944-4B31-BB14-3EF25BC77C6A}" type="presParOf" srcId="{D2294228-D8F2-41B5-B8C3-B3ED5F030D0D}" destId="{20C05560-7959-42D3-88D8-CB70760A9A71}" srcOrd="5" destOrd="0" presId="urn:microsoft.com/office/officeart/2005/8/layout/gear1"/>
    <dgm:cxn modelId="{7C14E048-E89E-460A-BD47-8F68E34ABE1E}" type="presParOf" srcId="{D2294228-D8F2-41B5-B8C3-B3ED5F030D0D}" destId="{D1C9B7C1-A05D-4BA7-B373-0F1C50A894C2}" srcOrd="6" destOrd="0" presId="urn:microsoft.com/office/officeart/2005/8/layout/gear1"/>
    <dgm:cxn modelId="{D6B1F0A1-70FF-4DA4-9B54-427557B12A77}" type="presParOf" srcId="{D2294228-D8F2-41B5-B8C3-B3ED5F030D0D}" destId="{6F754B8A-4402-4782-9338-65D4237DF613}" srcOrd="7" destOrd="0" presId="urn:microsoft.com/office/officeart/2005/8/layout/gear1"/>
    <dgm:cxn modelId="{5428A769-F51F-4589-9FD6-DC6B03914216}" type="presParOf" srcId="{D2294228-D8F2-41B5-B8C3-B3ED5F030D0D}" destId="{7635C625-69A1-426A-B789-D2011C03938C}" srcOrd="8" destOrd="0" presId="urn:microsoft.com/office/officeart/2005/8/layout/gear1"/>
    <dgm:cxn modelId="{9A741E8E-1C97-44B5-9679-4CE731D0C101}" type="presParOf" srcId="{D2294228-D8F2-41B5-B8C3-B3ED5F030D0D}" destId="{EBD764F9-39B7-44B1-80AD-B244B2C0E04C}" srcOrd="9" destOrd="0" presId="urn:microsoft.com/office/officeart/2005/8/layout/gear1"/>
    <dgm:cxn modelId="{48534153-2008-4CDE-BAB9-EF3973A61567}" type="presParOf" srcId="{D2294228-D8F2-41B5-B8C3-B3ED5F030D0D}" destId="{E4564445-AF70-45FB-97D8-1B4D6378784D}" srcOrd="10" destOrd="0" presId="urn:microsoft.com/office/officeart/2005/8/layout/gear1"/>
    <dgm:cxn modelId="{8A21C47C-72E5-454B-8746-FDF7EB4F1807}" type="presParOf" srcId="{D2294228-D8F2-41B5-B8C3-B3ED5F030D0D}" destId="{BED8FB43-2C76-4686-8E86-18A35C9ABB1D}" srcOrd="11" destOrd="0" presId="urn:microsoft.com/office/officeart/2005/8/layout/gear1"/>
    <dgm:cxn modelId="{BFAA0D22-F5B6-4ECF-9797-F3DD7C45C959}" type="presParOf" srcId="{D2294228-D8F2-41B5-B8C3-B3ED5F030D0D}" destId="{0382736F-099E-4AE7-BA13-D9571CA1B37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7B5040-24FA-4D06-AEAC-90C1CC5C4ED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8C43AB-0FAA-488B-A6F0-7149B4E0E5D9}">
      <dgm:prSet phldrT="[Текст]"/>
      <dgm:spPr/>
      <dgm:t>
        <a:bodyPr/>
        <a:lstStyle/>
        <a:p>
          <a:r>
            <a:rPr lang="ru-RU" dirty="0" smtClean="0"/>
            <a:t>Магнитная</a:t>
          </a:r>
          <a:endParaRPr lang="ru-RU" dirty="0"/>
        </a:p>
      </dgm:t>
    </dgm:pt>
    <dgm:pt modelId="{C552AB37-C470-4001-A279-4119956193E4}" type="parTrans" cxnId="{7E703784-0CEA-41C6-A24E-75D2503D2340}">
      <dgm:prSet/>
      <dgm:spPr/>
      <dgm:t>
        <a:bodyPr/>
        <a:lstStyle/>
        <a:p>
          <a:endParaRPr lang="ru-RU"/>
        </a:p>
      </dgm:t>
    </dgm:pt>
    <dgm:pt modelId="{9E02C79F-BE3D-4C9C-BB45-14B1DDA7087B}" type="sibTrans" cxnId="{7E703784-0CEA-41C6-A24E-75D2503D2340}">
      <dgm:prSet/>
      <dgm:spPr/>
      <dgm:t>
        <a:bodyPr/>
        <a:lstStyle/>
        <a:p>
          <a:endParaRPr lang="ru-RU"/>
        </a:p>
      </dgm:t>
    </dgm:pt>
    <dgm:pt modelId="{A4AF10E4-6D76-4B4B-BFA3-F39ECC4A0F3E}">
      <dgm:prSet phldrT="[Текст]"/>
      <dgm:spPr/>
      <dgm:t>
        <a:bodyPr/>
        <a:lstStyle/>
        <a:p>
          <a:r>
            <a:rPr lang="ru-RU" dirty="0" smtClean="0"/>
            <a:t>Жёсткие диски</a:t>
          </a:r>
          <a:endParaRPr lang="ru-RU" dirty="0"/>
        </a:p>
      </dgm:t>
    </dgm:pt>
    <dgm:pt modelId="{233A7EC3-2584-4AE1-8AB9-77BBCB292558}" type="parTrans" cxnId="{CFA9F2B2-0A2C-4B3B-9C7F-6A579C94EAFF}">
      <dgm:prSet/>
      <dgm:spPr/>
      <dgm:t>
        <a:bodyPr/>
        <a:lstStyle/>
        <a:p>
          <a:endParaRPr lang="ru-RU" dirty="0"/>
        </a:p>
      </dgm:t>
    </dgm:pt>
    <dgm:pt modelId="{D193B834-3615-4194-8E25-0A826E7BF97C}" type="sibTrans" cxnId="{CFA9F2B2-0A2C-4B3B-9C7F-6A579C94EAFF}">
      <dgm:prSet/>
      <dgm:spPr/>
      <dgm:t>
        <a:bodyPr/>
        <a:lstStyle/>
        <a:p>
          <a:endParaRPr lang="ru-RU"/>
        </a:p>
      </dgm:t>
    </dgm:pt>
    <dgm:pt modelId="{B5199B97-574B-4CB6-9875-EA0F96DAC3B4}">
      <dgm:prSet phldrT="[Текст]"/>
      <dgm:spPr/>
      <dgm:t>
        <a:bodyPr/>
        <a:lstStyle/>
        <a:p>
          <a:r>
            <a:rPr lang="ru-RU" dirty="0" smtClean="0"/>
            <a:t>Магнитные ленты</a:t>
          </a:r>
          <a:endParaRPr lang="ru-RU" dirty="0"/>
        </a:p>
      </dgm:t>
    </dgm:pt>
    <dgm:pt modelId="{FB79ECE9-F3AD-458C-A005-E8EB62764BB6}" type="parTrans" cxnId="{4313CA7C-EF6E-4F20-8AAE-E00A732CD686}">
      <dgm:prSet/>
      <dgm:spPr/>
      <dgm:t>
        <a:bodyPr/>
        <a:lstStyle/>
        <a:p>
          <a:endParaRPr lang="ru-RU" dirty="0"/>
        </a:p>
      </dgm:t>
    </dgm:pt>
    <dgm:pt modelId="{CBC864BE-8123-476E-B63E-17D9EDB4AA7C}" type="sibTrans" cxnId="{4313CA7C-EF6E-4F20-8AAE-E00A732CD686}">
      <dgm:prSet/>
      <dgm:spPr/>
      <dgm:t>
        <a:bodyPr/>
        <a:lstStyle/>
        <a:p>
          <a:endParaRPr lang="ru-RU"/>
        </a:p>
      </dgm:t>
    </dgm:pt>
    <dgm:pt modelId="{69ABA34F-06A1-4E83-ACF3-AC89E25173CF}">
      <dgm:prSet phldrT="[Текст]"/>
      <dgm:spPr/>
      <dgm:t>
        <a:bodyPr/>
        <a:lstStyle/>
        <a:p>
          <a:r>
            <a:rPr lang="ru-RU" dirty="0" smtClean="0"/>
            <a:t>Оптическая </a:t>
          </a:r>
          <a:endParaRPr lang="ru-RU" dirty="0"/>
        </a:p>
      </dgm:t>
    </dgm:pt>
    <dgm:pt modelId="{67CC9044-8E43-4B4F-A35F-022C087DF2A6}" type="parTrans" cxnId="{CF21E738-D20E-4F2B-87D2-513598EAAE01}">
      <dgm:prSet/>
      <dgm:spPr/>
      <dgm:t>
        <a:bodyPr/>
        <a:lstStyle/>
        <a:p>
          <a:endParaRPr lang="ru-RU"/>
        </a:p>
      </dgm:t>
    </dgm:pt>
    <dgm:pt modelId="{0C3040C9-38AE-41BA-8CC0-DF7C24E5CA57}" type="sibTrans" cxnId="{CF21E738-D20E-4F2B-87D2-513598EAAE01}">
      <dgm:prSet/>
      <dgm:spPr/>
      <dgm:t>
        <a:bodyPr/>
        <a:lstStyle/>
        <a:p>
          <a:endParaRPr lang="ru-RU"/>
        </a:p>
      </dgm:t>
    </dgm:pt>
    <dgm:pt modelId="{C6B60550-0005-4883-AB7F-31FEF39E1B34}">
      <dgm:prSet phldrT="[Текст]"/>
      <dgm:spPr/>
      <dgm:t>
        <a:bodyPr/>
        <a:lstStyle/>
        <a:p>
          <a:r>
            <a:rPr lang="ru-RU" dirty="0" smtClean="0"/>
            <a:t>Компакт-диски </a:t>
          </a:r>
        </a:p>
        <a:p>
          <a:r>
            <a:rPr lang="ru-RU" dirty="0" smtClean="0"/>
            <a:t>(</a:t>
          </a:r>
          <a:r>
            <a:rPr lang="en-US" dirty="0" smtClean="0"/>
            <a:t>CD-ROM</a:t>
          </a:r>
          <a:r>
            <a:rPr lang="ru-RU" dirty="0" smtClean="0"/>
            <a:t>)</a:t>
          </a:r>
          <a:endParaRPr lang="ru-RU" dirty="0"/>
        </a:p>
      </dgm:t>
    </dgm:pt>
    <dgm:pt modelId="{07E5EAB1-46D0-47DC-BD84-29111C38A239}" type="parTrans" cxnId="{39420EDF-A603-4385-9A89-14CEB8308D5E}">
      <dgm:prSet/>
      <dgm:spPr/>
      <dgm:t>
        <a:bodyPr/>
        <a:lstStyle/>
        <a:p>
          <a:endParaRPr lang="ru-RU" dirty="0"/>
        </a:p>
      </dgm:t>
    </dgm:pt>
    <dgm:pt modelId="{DE3DB7C3-814F-4F44-82BC-BD3DCE38F46C}" type="sibTrans" cxnId="{39420EDF-A603-4385-9A89-14CEB8308D5E}">
      <dgm:prSet/>
      <dgm:spPr/>
      <dgm:t>
        <a:bodyPr/>
        <a:lstStyle/>
        <a:p>
          <a:endParaRPr lang="ru-RU"/>
        </a:p>
      </dgm:t>
    </dgm:pt>
    <dgm:pt modelId="{B22A223E-7A1E-48FC-A89B-C3393C3E494A}">
      <dgm:prSet phldrT="[Текст]"/>
      <dgm:spPr/>
      <dgm:t>
        <a:bodyPr/>
        <a:lstStyle/>
        <a:p>
          <a:r>
            <a:rPr lang="en-US" dirty="0" smtClean="0"/>
            <a:t>DVD</a:t>
          </a:r>
          <a:endParaRPr lang="ru-RU" dirty="0"/>
        </a:p>
      </dgm:t>
    </dgm:pt>
    <dgm:pt modelId="{ED73AF2E-B4B4-45A7-8BD2-84E518FCBB5A}" type="parTrans" cxnId="{6B293BC7-8C2D-4606-A208-337D2BE9E783}">
      <dgm:prSet/>
      <dgm:spPr/>
      <dgm:t>
        <a:bodyPr/>
        <a:lstStyle/>
        <a:p>
          <a:endParaRPr lang="ru-RU" dirty="0"/>
        </a:p>
      </dgm:t>
    </dgm:pt>
    <dgm:pt modelId="{7975EC4A-C5B8-4555-B14E-078A49D936C3}" type="sibTrans" cxnId="{6B293BC7-8C2D-4606-A208-337D2BE9E783}">
      <dgm:prSet/>
      <dgm:spPr/>
      <dgm:t>
        <a:bodyPr/>
        <a:lstStyle/>
        <a:p>
          <a:endParaRPr lang="ru-RU"/>
        </a:p>
      </dgm:t>
    </dgm:pt>
    <dgm:pt modelId="{AE62A900-598A-4705-956C-4AE6F00C5CF8}">
      <dgm:prSet/>
      <dgm:spPr/>
      <dgm:t>
        <a:bodyPr/>
        <a:lstStyle/>
        <a:p>
          <a:r>
            <a:rPr lang="ru-RU" dirty="0" smtClean="0"/>
            <a:t>Флэш</a:t>
          </a:r>
          <a:endParaRPr lang="ru-RU" dirty="0"/>
        </a:p>
      </dgm:t>
    </dgm:pt>
    <dgm:pt modelId="{E7140711-269F-4993-8488-ED04BE262DD2}" type="parTrans" cxnId="{674B6228-2DE8-4D96-9928-504BC5AFA354}">
      <dgm:prSet/>
      <dgm:spPr/>
      <dgm:t>
        <a:bodyPr/>
        <a:lstStyle/>
        <a:p>
          <a:endParaRPr lang="ru-RU"/>
        </a:p>
      </dgm:t>
    </dgm:pt>
    <dgm:pt modelId="{49FC5A4A-9165-4388-9593-A77FBD71861E}" type="sibTrans" cxnId="{674B6228-2DE8-4D96-9928-504BC5AFA354}">
      <dgm:prSet/>
      <dgm:spPr/>
      <dgm:t>
        <a:bodyPr/>
        <a:lstStyle/>
        <a:p>
          <a:endParaRPr lang="ru-RU"/>
        </a:p>
      </dgm:t>
    </dgm:pt>
    <dgm:pt modelId="{F02FE36D-6AD1-4743-9988-6AC50CC1FBFD}">
      <dgm:prSet/>
      <dgm:spPr/>
      <dgm:t>
        <a:bodyPr/>
        <a:lstStyle/>
        <a:p>
          <a:r>
            <a:rPr lang="ru-RU" dirty="0" smtClean="0"/>
            <a:t>Гибкие диски</a:t>
          </a:r>
          <a:endParaRPr lang="ru-RU" dirty="0"/>
        </a:p>
      </dgm:t>
    </dgm:pt>
    <dgm:pt modelId="{24444E2E-CCA1-4F29-9A10-D6DDA1363C3F}" type="parTrans" cxnId="{BB502DEC-E2AE-4265-8E4D-3E86CD4A56C2}">
      <dgm:prSet/>
      <dgm:spPr/>
      <dgm:t>
        <a:bodyPr/>
        <a:lstStyle/>
        <a:p>
          <a:endParaRPr lang="ru-RU" dirty="0"/>
        </a:p>
      </dgm:t>
    </dgm:pt>
    <dgm:pt modelId="{9D440CE8-C11E-4D57-8961-FD7A096E5769}" type="sibTrans" cxnId="{BB502DEC-E2AE-4265-8E4D-3E86CD4A56C2}">
      <dgm:prSet/>
      <dgm:spPr/>
      <dgm:t>
        <a:bodyPr/>
        <a:lstStyle/>
        <a:p>
          <a:endParaRPr lang="ru-RU"/>
        </a:p>
      </dgm:t>
    </dgm:pt>
    <dgm:pt modelId="{25DC24DE-2F19-4B92-B3B6-EB26192FB5B6}" type="pres">
      <dgm:prSet presAssocID="{5E7B5040-24FA-4D06-AEAC-90C1CC5C4ED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B874FBA-F071-4C05-93B3-CF96A3BBE6EA}" type="pres">
      <dgm:prSet presAssocID="{358C43AB-0FAA-488B-A6F0-7149B4E0E5D9}" presName="root" presStyleCnt="0"/>
      <dgm:spPr/>
    </dgm:pt>
    <dgm:pt modelId="{068B8F90-352B-4E0A-9537-C9BE79CE3EDD}" type="pres">
      <dgm:prSet presAssocID="{358C43AB-0FAA-488B-A6F0-7149B4E0E5D9}" presName="rootComposite" presStyleCnt="0"/>
      <dgm:spPr/>
    </dgm:pt>
    <dgm:pt modelId="{6F4EC6BE-0864-402B-90EA-FF51888D207C}" type="pres">
      <dgm:prSet presAssocID="{358C43AB-0FAA-488B-A6F0-7149B4E0E5D9}" presName="rootText" presStyleLbl="node1" presStyleIdx="0" presStyleCnt="3" custScaleX="114638"/>
      <dgm:spPr/>
      <dgm:t>
        <a:bodyPr/>
        <a:lstStyle/>
        <a:p>
          <a:endParaRPr lang="ru-RU"/>
        </a:p>
      </dgm:t>
    </dgm:pt>
    <dgm:pt modelId="{85179944-E6EB-4F04-A70C-82DC50EF30DD}" type="pres">
      <dgm:prSet presAssocID="{358C43AB-0FAA-488B-A6F0-7149B4E0E5D9}" presName="rootConnector" presStyleLbl="node1" presStyleIdx="0" presStyleCnt="3"/>
      <dgm:spPr/>
      <dgm:t>
        <a:bodyPr/>
        <a:lstStyle/>
        <a:p>
          <a:endParaRPr lang="ru-RU"/>
        </a:p>
      </dgm:t>
    </dgm:pt>
    <dgm:pt modelId="{F1041C9F-72E9-4A16-9AEE-C8B47370F19C}" type="pres">
      <dgm:prSet presAssocID="{358C43AB-0FAA-488B-A6F0-7149B4E0E5D9}" presName="childShape" presStyleCnt="0"/>
      <dgm:spPr/>
    </dgm:pt>
    <dgm:pt modelId="{EE91DC02-3649-431D-BAE2-10F9FA9C1780}" type="pres">
      <dgm:prSet presAssocID="{233A7EC3-2584-4AE1-8AB9-77BBCB292558}" presName="Name13" presStyleLbl="parChTrans1D2" presStyleIdx="0" presStyleCnt="5"/>
      <dgm:spPr/>
      <dgm:t>
        <a:bodyPr/>
        <a:lstStyle/>
        <a:p>
          <a:endParaRPr lang="ru-RU"/>
        </a:p>
      </dgm:t>
    </dgm:pt>
    <dgm:pt modelId="{ACB195B2-2518-41AF-AC77-A0E6A5F0CCD2}" type="pres">
      <dgm:prSet presAssocID="{A4AF10E4-6D76-4B4B-BFA3-F39ECC4A0F3E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19B5D-CB97-4D95-85F2-6D33A8F8F096}" type="pres">
      <dgm:prSet presAssocID="{24444E2E-CCA1-4F29-9A10-D6DDA1363C3F}" presName="Name13" presStyleLbl="parChTrans1D2" presStyleIdx="1" presStyleCnt="5"/>
      <dgm:spPr/>
      <dgm:t>
        <a:bodyPr/>
        <a:lstStyle/>
        <a:p>
          <a:endParaRPr lang="ru-RU"/>
        </a:p>
      </dgm:t>
    </dgm:pt>
    <dgm:pt modelId="{D5B73212-D8E7-4B85-B6CD-5E6554A4292F}" type="pres">
      <dgm:prSet presAssocID="{F02FE36D-6AD1-4743-9988-6AC50CC1FBFD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020CC-9578-41C3-AA5C-5333EB8D56D7}" type="pres">
      <dgm:prSet presAssocID="{FB79ECE9-F3AD-458C-A005-E8EB62764BB6}" presName="Name13" presStyleLbl="parChTrans1D2" presStyleIdx="2" presStyleCnt="5"/>
      <dgm:spPr/>
      <dgm:t>
        <a:bodyPr/>
        <a:lstStyle/>
        <a:p>
          <a:endParaRPr lang="ru-RU"/>
        </a:p>
      </dgm:t>
    </dgm:pt>
    <dgm:pt modelId="{E50114DC-7D31-46F1-A3B3-9BD913BD82DE}" type="pres">
      <dgm:prSet presAssocID="{B5199B97-574B-4CB6-9875-EA0F96DAC3B4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882C7-3446-4A0E-9E8D-1BB2783FEAB3}" type="pres">
      <dgm:prSet presAssocID="{69ABA34F-06A1-4E83-ACF3-AC89E25173CF}" presName="root" presStyleCnt="0"/>
      <dgm:spPr/>
    </dgm:pt>
    <dgm:pt modelId="{2610A50C-A329-4D30-AFA2-EB22A562D222}" type="pres">
      <dgm:prSet presAssocID="{69ABA34F-06A1-4E83-ACF3-AC89E25173CF}" presName="rootComposite" presStyleCnt="0"/>
      <dgm:spPr/>
    </dgm:pt>
    <dgm:pt modelId="{421AA112-CCBC-46FA-BF9F-2F38331BE20A}" type="pres">
      <dgm:prSet presAssocID="{69ABA34F-06A1-4E83-ACF3-AC89E25173CF}" presName="rootText" presStyleLbl="node1" presStyleIdx="1" presStyleCnt="3"/>
      <dgm:spPr/>
      <dgm:t>
        <a:bodyPr/>
        <a:lstStyle/>
        <a:p>
          <a:endParaRPr lang="ru-RU"/>
        </a:p>
      </dgm:t>
    </dgm:pt>
    <dgm:pt modelId="{EFAFB362-3C20-499B-BB56-3FB2D12B7351}" type="pres">
      <dgm:prSet presAssocID="{69ABA34F-06A1-4E83-ACF3-AC89E25173CF}" presName="rootConnector" presStyleLbl="node1" presStyleIdx="1" presStyleCnt="3"/>
      <dgm:spPr/>
      <dgm:t>
        <a:bodyPr/>
        <a:lstStyle/>
        <a:p>
          <a:endParaRPr lang="ru-RU"/>
        </a:p>
      </dgm:t>
    </dgm:pt>
    <dgm:pt modelId="{90B590BA-98CF-434A-844A-D49E45232228}" type="pres">
      <dgm:prSet presAssocID="{69ABA34F-06A1-4E83-ACF3-AC89E25173CF}" presName="childShape" presStyleCnt="0"/>
      <dgm:spPr/>
    </dgm:pt>
    <dgm:pt modelId="{0A0AD11D-78B7-4314-AD35-EEE448A6A48F}" type="pres">
      <dgm:prSet presAssocID="{07E5EAB1-46D0-47DC-BD84-29111C38A239}" presName="Name13" presStyleLbl="parChTrans1D2" presStyleIdx="3" presStyleCnt="5"/>
      <dgm:spPr/>
      <dgm:t>
        <a:bodyPr/>
        <a:lstStyle/>
        <a:p>
          <a:endParaRPr lang="ru-RU"/>
        </a:p>
      </dgm:t>
    </dgm:pt>
    <dgm:pt modelId="{4DCC2D66-334A-46C3-9A0D-DB2F1D788E92}" type="pres">
      <dgm:prSet presAssocID="{C6B60550-0005-4883-AB7F-31FEF39E1B34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F435B-C9F7-4025-B4C3-95FB5CB99F95}" type="pres">
      <dgm:prSet presAssocID="{ED73AF2E-B4B4-45A7-8BD2-84E518FCBB5A}" presName="Name13" presStyleLbl="parChTrans1D2" presStyleIdx="4" presStyleCnt="5"/>
      <dgm:spPr/>
      <dgm:t>
        <a:bodyPr/>
        <a:lstStyle/>
        <a:p>
          <a:endParaRPr lang="ru-RU"/>
        </a:p>
      </dgm:t>
    </dgm:pt>
    <dgm:pt modelId="{6C6E4783-5116-49EE-9F1B-3A6B91A6B613}" type="pres">
      <dgm:prSet presAssocID="{B22A223E-7A1E-48FC-A89B-C3393C3E494A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6D3E3-D8CD-4076-A2D8-C2946F0DACF5}" type="pres">
      <dgm:prSet presAssocID="{AE62A900-598A-4705-956C-4AE6F00C5CF8}" presName="root" presStyleCnt="0"/>
      <dgm:spPr/>
    </dgm:pt>
    <dgm:pt modelId="{254770C1-B251-4EC8-845B-C22CCAA6D83E}" type="pres">
      <dgm:prSet presAssocID="{AE62A900-598A-4705-956C-4AE6F00C5CF8}" presName="rootComposite" presStyleCnt="0"/>
      <dgm:spPr/>
    </dgm:pt>
    <dgm:pt modelId="{68123961-6B3D-40BC-AD17-7E35BDA1E030}" type="pres">
      <dgm:prSet presAssocID="{AE62A900-598A-4705-956C-4AE6F00C5CF8}" presName="rootText" presStyleLbl="node1" presStyleIdx="2" presStyleCnt="3"/>
      <dgm:spPr/>
      <dgm:t>
        <a:bodyPr/>
        <a:lstStyle/>
        <a:p>
          <a:endParaRPr lang="ru-RU"/>
        </a:p>
      </dgm:t>
    </dgm:pt>
    <dgm:pt modelId="{5CACD649-C81E-4ACA-933D-2C617FB036AD}" type="pres">
      <dgm:prSet presAssocID="{AE62A900-598A-4705-956C-4AE6F00C5CF8}" presName="rootConnector" presStyleLbl="node1" presStyleIdx="2" presStyleCnt="3"/>
      <dgm:spPr/>
      <dgm:t>
        <a:bodyPr/>
        <a:lstStyle/>
        <a:p>
          <a:endParaRPr lang="ru-RU"/>
        </a:p>
      </dgm:t>
    </dgm:pt>
    <dgm:pt modelId="{884D90B6-9BDB-4B91-BFAD-37ADF89CB8E9}" type="pres">
      <dgm:prSet presAssocID="{AE62A900-598A-4705-956C-4AE6F00C5CF8}" presName="childShape" presStyleCnt="0"/>
      <dgm:spPr/>
    </dgm:pt>
  </dgm:ptLst>
  <dgm:cxnLst>
    <dgm:cxn modelId="{184BB5B9-1DB5-4469-BC75-BFAD462CB74D}" type="presOf" srcId="{69ABA34F-06A1-4E83-ACF3-AC89E25173CF}" destId="{EFAFB362-3C20-499B-BB56-3FB2D12B7351}" srcOrd="1" destOrd="0" presId="urn:microsoft.com/office/officeart/2005/8/layout/hierarchy3"/>
    <dgm:cxn modelId="{31361239-C564-4556-824C-2A121C68C21B}" type="presOf" srcId="{07E5EAB1-46D0-47DC-BD84-29111C38A239}" destId="{0A0AD11D-78B7-4314-AD35-EEE448A6A48F}" srcOrd="0" destOrd="0" presId="urn:microsoft.com/office/officeart/2005/8/layout/hierarchy3"/>
    <dgm:cxn modelId="{CF21E738-D20E-4F2B-87D2-513598EAAE01}" srcId="{5E7B5040-24FA-4D06-AEAC-90C1CC5C4ED7}" destId="{69ABA34F-06A1-4E83-ACF3-AC89E25173CF}" srcOrd="1" destOrd="0" parTransId="{67CC9044-8E43-4B4F-A35F-022C087DF2A6}" sibTransId="{0C3040C9-38AE-41BA-8CC0-DF7C24E5CA57}"/>
    <dgm:cxn modelId="{6A060AA2-B4F4-4B93-AA22-3B8BB46C02C0}" type="presOf" srcId="{AE62A900-598A-4705-956C-4AE6F00C5CF8}" destId="{5CACD649-C81E-4ACA-933D-2C617FB036AD}" srcOrd="1" destOrd="0" presId="urn:microsoft.com/office/officeart/2005/8/layout/hierarchy3"/>
    <dgm:cxn modelId="{674B6228-2DE8-4D96-9928-504BC5AFA354}" srcId="{5E7B5040-24FA-4D06-AEAC-90C1CC5C4ED7}" destId="{AE62A900-598A-4705-956C-4AE6F00C5CF8}" srcOrd="2" destOrd="0" parTransId="{E7140711-269F-4993-8488-ED04BE262DD2}" sibTransId="{49FC5A4A-9165-4388-9593-A77FBD71861E}"/>
    <dgm:cxn modelId="{A296209C-F97C-4201-827A-02DA17E709B8}" type="presOf" srcId="{24444E2E-CCA1-4F29-9A10-D6DDA1363C3F}" destId="{BB819B5D-CB97-4D95-85F2-6D33A8F8F096}" srcOrd="0" destOrd="0" presId="urn:microsoft.com/office/officeart/2005/8/layout/hierarchy3"/>
    <dgm:cxn modelId="{CFA9F2B2-0A2C-4B3B-9C7F-6A579C94EAFF}" srcId="{358C43AB-0FAA-488B-A6F0-7149B4E0E5D9}" destId="{A4AF10E4-6D76-4B4B-BFA3-F39ECC4A0F3E}" srcOrd="0" destOrd="0" parTransId="{233A7EC3-2584-4AE1-8AB9-77BBCB292558}" sibTransId="{D193B834-3615-4194-8E25-0A826E7BF97C}"/>
    <dgm:cxn modelId="{6EE36F76-5F46-4AC0-B925-F5F2797A5742}" type="presOf" srcId="{C6B60550-0005-4883-AB7F-31FEF39E1B34}" destId="{4DCC2D66-334A-46C3-9A0D-DB2F1D788E92}" srcOrd="0" destOrd="0" presId="urn:microsoft.com/office/officeart/2005/8/layout/hierarchy3"/>
    <dgm:cxn modelId="{FECDA019-B1A2-4353-8100-1388387CD1E1}" type="presOf" srcId="{B22A223E-7A1E-48FC-A89B-C3393C3E494A}" destId="{6C6E4783-5116-49EE-9F1B-3A6B91A6B613}" srcOrd="0" destOrd="0" presId="urn:microsoft.com/office/officeart/2005/8/layout/hierarchy3"/>
    <dgm:cxn modelId="{E55AAE0E-A952-40C8-AF0E-EE1B5A7E36EF}" type="presOf" srcId="{F02FE36D-6AD1-4743-9988-6AC50CC1FBFD}" destId="{D5B73212-D8E7-4B85-B6CD-5E6554A4292F}" srcOrd="0" destOrd="0" presId="urn:microsoft.com/office/officeart/2005/8/layout/hierarchy3"/>
    <dgm:cxn modelId="{0FAF5D22-800D-4980-AD68-21E2CD7DF3A5}" type="presOf" srcId="{ED73AF2E-B4B4-45A7-8BD2-84E518FCBB5A}" destId="{951F435B-C9F7-4025-B4C3-95FB5CB99F95}" srcOrd="0" destOrd="0" presId="urn:microsoft.com/office/officeart/2005/8/layout/hierarchy3"/>
    <dgm:cxn modelId="{6662B401-8EE8-4796-9A5B-6D0992B54ED3}" type="presOf" srcId="{A4AF10E4-6D76-4B4B-BFA3-F39ECC4A0F3E}" destId="{ACB195B2-2518-41AF-AC77-A0E6A5F0CCD2}" srcOrd="0" destOrd="0" presId="urn:microsoft.com/office/officeart/2005/8/layout/hierarchy3"/>
    <dgm:cxn modelId="{C7FB63A9-DDC7-4437-A959-C79BC53B8FC0}" type="presOf" srcId="{358C43AB-0FAA-488B-A6F0-7149B4E0E5D9}" destId="{6F4EC6BE-0864-402B-90EA-FF51888D207C}" srcOrd="0" destOrd="0" presId="urn:microsoft.com/office/officeart/2005/8/layout/hierarchy3"/>
    <dgm:cxn modelId="{213A9E21-BDE0-453D-97E0-B226FC4471F7}" type="presOf" srcId="{233A7EC3-2584-4AE1-8AB9-77BBCB292558}" destId="{EE91DC02-3649-431D-BAE2-10F9FA9C1780}" srcOrd="0" destOrd="0" presId="urn:microsoft.com/office/officeart/2005/8/layout/hierarchy3"/>
    <dgm:cxn modelId="{4313CA7C-EF6E-4F20-8AAE-E00A732CD686}" srcId="{358C43AB-0FAA-488B-A6F0-7149B4E0E5D9}" destId="{B5199B97-574B-4CB6-9875-EA0F96DAC3B4}" srcOrd="2" destOrd="0" parTransId="{FB79ECE9-F3AD-458C-A005-E8EB62764BB6}" sibTransId="{CBC864BE-8123-476E-B63E-17D9EDB4AA7C}"/>
    <dgm:cxn modelId="{E36F6ECE-E551-4570-925B-E9066A68BB83}" type="presOf" srcId="{FB79ECE9-F3AD-458C-A005-E8EB62764BB6}" destId="{821020CC-9578-41C3-AA5C-5333EB8D56D7}" srcOrd="0" destOrd="0" presId="urn:microsoft.com/office/officeart/2005/8/layout/hierarchy3"/>
    <dgm:cxn modelId="{6B293BC7-8C2D-4606-A208-337D2BE9E783}" srcId="{69ABA34F-06A1-4E83-ACF3-AC89E25173CF}" destId="{B22A223E-7A1E-48FC-A89B-C3393C3E494A}" srcOrd="1" destOrd="0" parTransId="{ED73AF2E-B4B4-45A7-8BD2-84E518FCBB5A}" sibTransId="{7975EC4A-C5B8-4555-B14E-078A49D936C3}"/>
    <dgm:cxn modelId="{82463E8C-28A4-46E8-BF23-E4DEAC423C81}" type="presOf" srcId="{AE62A900-598A-4705-956C-4AE6F00C5CF8}" destId="{68123961-6B3D-40BC-AD17-7E35BDA1E030}" srcOrd="0" destOrd="0" presId="urn:microsoft.com/office/officeart/2005/8/layout/hierarchy3"/>
    <dgm:cxn modelId="{552F864F-F334-498F-8AED-65220C8176CD}" type="presOf" srcId="{358C43AB-0FAA-488B-A6F0-7149B4E0E5D9}" destId="{85179944-E6EB-4F04-A70C-82DC50EF30DD}" srcOrd="1" destOrd="0" presId="urn:microsoft.com/office/officeart/2005/8/layout/hierarchy3"/>
    <dgm:cxn modelId="{BB502DEC-E2AE-4265-8E4D-3E86CD4A56C2}" srcId="{358C43AB-0FAA-488B-A6F0-7149B4E0E5D9}" destId="{F02FE36D-6AD1-4743-9988-6AC50CC1FBFD}" srcOrd="1" destOrd="0" parTransId="{24444E2E-CCA1-4F29-9A10-D6DDA1363C3F}" sibTransId="{9D440CE8-C11E-4D57-8961-FD7A096E5769}"/>
    <dgm:cxn modelId="{8E7C2E34-8588-4569-A385-B75FED2B9A92}" type="presOf" srcId="{5E7B5040-24FA-4D06-AEAC-90C1CC5C4ED7}" destId="{25DC24DE-2F19-4B92-B3B6-EB26192FB5B6}" srcOrd="0" destOrd="0" presId="urn:microsoft.com/office/officeart/2005/8/layout/hierarchy3"/>
    <dgm:cxn modelId="{7E703784-0CEA-41C6-A24E-75D2503D2340}" srcId="{5E7B5040-24FA-4D06-AEAC-90C1CC5C4ED7}" destId="{358C43AB-0FAA-488B-A6F0-7149B4E0E5D9}" srcOrd="0" destOrd="0" parTransId="{C552AB37-C470-4001-A279-4119956193E4}" sibTransId="{9E02C79F-BE3D-4C9C-BB45-14B1DDA7087B}"/>
    <dgm:cxn modelId="{309D2075-7979-4346-8EF7-4DFAD0E51E86}" type="presOf" srcId="{B5199B97-574B-4CB6-9875-EA0F96DAC3B4}" destId="{E50114DC-7D31-46F1-A3B3-9BD913BD82DE}" srcOrd="0" destOrd="0" presId="urn:microsoft.com/office/officeart/2005/8/layout/hierarchy3"/>
    <dgm:cxn modelId="{39420EDF-A603-4385-9A89-14CEB8308D5E}" srcId="{69ABA34F-06A1-4E83-ACF3-AC89E25173CF}" destId="{C6B60550-0005-4883-AB7F-31FEF39E1B34}" srcOrd="0" destOrd="0" parTransId="{07E5EAB1-46D0-47DC-BD84-29111C38A239}" sibTransId="{DE3DB7C3-814F-4F44-82BC-BD3DCE38F46C}"/>
    <dgm:cxn modelId="{5F45EDCF-51F4-475E-A423-D25B5DBA2441}" type="presOf" srcId="{69ABA34F-06A1-4E83-ACF3-AC89E25173CF}" destId="{421AA112-CCBC-46FA-BF9F-2F38331BE20A}" srcOrd="0" destOrd="0" presId="urn:microsoft.com/office/officeart/2005/8/layout/hierarchy3"/>
    <dgm:cxn modelId="{C28A477D-F327-486F-9B5B-213B5E5011B0}" type="presParOf" srcId="{25DC24DE-2F19-4B92-B3B6-EB26192FB5B6}" destId="{1B874FBA-F071-4C05-93B3-CF96A3BBE6EA}" srcOrd="0" destOrd="0" presId="urn:microsoft.com/office/officeart/2005/8/layout/hierarchy3"/>
    <dgm:cxn modelId="{BAB2C258-3B30-4F6A-BDDC-7904DF72F44B}" type="presParOf" srcId="{1B874FBA-F071-4C05-93B3-CF96A3BBE6EA}" destId="{068B8F90-352B-4E0A-9537-C9BE79CE3EDD}" srcOrd="0" destOrd="0" presId="urn:microsoft.com/office/officeart/2005/8/layout/hierarchy3"/>
    <dgm:cxn modelId="{08936699-E7EF-4BDA-8956-0CC256D04BC1}" type="presParOf" srcId="{068B8F90-352B-4E0A-9537-C9BE79CE3EDD}" destId="{6F4EC6BE-0864-402B-90EA-FF51888D207C}" srcOrd="0" destOrd="0" presId="urn:microsoft.com/office/officeart/2005/8/layout/hierarchy3"/>
    <dgm:cxn modelId="{EE2B806A-8A57-4B13-82F5-B5B46560FCA7}" type="presParOf" srcId="{068B8F90-352B-4E0A-9537-C9BE79CE3EDD}" destId="{85179944-E6EB-4F04-A70C-82DC50EF30DD}" srcOrd="1" destOrd="0" presId="urn:microsoft.com/office/officeart/2005/8/layout/hierarchy3"/>
    <dgm:cxn modelId="{FF9CA4F8-5B4A-4E16-B9DF-FDF6E7148DFC}" type="presParOf" srcId="{1B874FBA-F071-4C05-93B3-CF96A3BBE6EA}" destId="{F1041C9F-72E9-4A16-9AEE-C8B47370F19C}" srcOrd="1" destOrd="0" presId="urn:microsoft.com/office/officeart/2005/8/layout/hierarchy3"/>
    <dgm:cxn modelId="{294E84AD-E0E6-4177-B59B-E7E08C773C1E}" type="presParOf" srcId="{F1041C9F-72E9-4A16-9AEE-C8B47370F19C}" destId="{EE91DC02-3649-431D-BAE2-10F9FA9C1780}" srcOrd="0" destOrd="0" presId="urn:microsoft.com/office/officeart/2005/8/layout/hierarchy3"/>
    <dgm:cxn modelId="{D0961FD9-ADAD-47A0-8E7F-711428E21C3E}" type="presParOf" srcId="{F1041C9F-72E9-4A16-9AEE-C8B47370F19C}" destId="{ACB195B2-2518-41AF-AC77-A0E6A5F0CCD2}" srcOrd="1" destOrd="0" presId="urn:microsoft.com/office/officeart/2005/8/layout/hierarchy3"/>
    <dgm:cxn modelId="{A10790D4-8B75-4A73-97EE-71366A45E3A1}" type="presParOf" srcId="{F1041C9F-72E9-4A16-9AEE-C8B47370F19C}" destId="{BB819B5D-CB97-4D95-85F2-6D33A8F8F096}" srcOrd="2" destOrd="0" presId="urn:microsoft.com/office/officeart/2005/8/layout/hierarchy3"/>
    <dgm:cxn modelId="{79E89FFA-785C-4AE1-948C-88168409ACC5}" type="presParOf" srcId="{F1041C9F-72E9-4A16-9AEE-C8B47370F19C}" destId="{D5B73212-D8E7-4B85-B6CD-5E6554A4292F}" srcOrd="3" destOrd="0" presId="urn:microsoft.com/office/officeart/2005/8/layout/hierarchy3"/>
    <dgm:cxn modelId="{E4D5BD34-B430-47F9-B84C-5468FCEDEE1A}" type="presParOf" srcId="{F1041C9F-72E9-4A16-9AEE-C8B47370F19C}" destId="{821020CC-9578-41C3-AA5C-5333EB8D56D7}" srcOrd="4" destOrd="0" presId="urn:microsoft.com/office/officeart/2005/8/layout/hierarchy3"/>
    <dgm:cxn modelId="{AF4FD4E0-58AC-417B-A512-C6D4F2AA2AA8}" type="presParOf" srcId="{F1041C9F-72E9-4A16-9AEE-C8B47370F19C}" destId="{E50114DC-7D31-46F1-A3B3-9BD913BD82DE}" srcOrd="5" destOrd="0" presId="urn:microsoft.com/office/officeart/2005/8/layout/hierarchy3"/>
    <dgm:cxn modelId="{FBC23D8B-A30F-49E0-998D-4B311C67512C}" type="presParOf" srcId="{25DC24DE-2F19-4B92-B3B6-EB26192FB5B6}" destId="{525882C7-3446-4A0E-9E8D-1BB2783FEAB3}" srcOrd="1" destOrd="0" presId="urn:microsoft.com/office/officeart/2005/8/layout/hierarchy3"/>
    <dgm:cxn modelId="{9F2BE9A3-8A81-49BD-983D-47EE6F67DA14}" type="presParOf" srcId="{525882C7-3446-4A0E-9E8D-1BB2783FEAB3}" destId="{2610A50C-A329-4D30-AFA2-EB22A562D222}" srcOrd="0" destOrd="0" presId="urn:microsoft.com/office/officeart/2005/8/layout/hierarchy3"/>
    <dgm:cxn modelId="{DDDD09C4-414F-4990-BA7F-46D594AD7A7F}" type="presParOf" srcId="{2610A50C-A329-4D30-AFA2-EB22A562D222}" destId="{421AA112-CCBC-46FA-BF9F-2F38331BE20A}" srcOrd="0" destOrd="0" presId="urn:microsoft.com/office/officeart/2005/8/layout/hierarchy3"/>
    <dgm:cxn modelId="{07ABC2F7-52A7-4489-B11A-5152AB9CDB8B}" type="presParOf" srcId="{2610A50C-A329-4D30-AFA2-EB22A562D222}" destId="{EFAFB362-3C20-499B-BB56-3FB2D12B7351}" srcOrd="1" destOrd="0" presId="urn:microsoft.com/office/officeart/2005/8/layout/hierarchy3"/>
    <dgm:cxn modelId="{0D6691F7-7236-4ECA-8F7F-D82EDAE428DA}" type="presParOf" srcId="{525882C7-3446-4A0E-9E8D-1BB2783FEAB3}" destId="{90B590BA-98CF-434A-844A-D49E45232228}" srcOrd="1" destOrd="0" presId="urn:microsoft.com/office/officeart/2005/8/layout/hierarchy3"/>
    <dgm:cxn modelId="{89B830BB-0FB9-4F66-85ED-E98D98B47EF5}" type="presParOf" srcId="{90B590BA-98CF-434A-844A-D49E45232228}" destId="{0A0AD11D-78B7-4314-AD35-EEE448A6A48F}" srcOrd="0" destOrd="0" presId="urn:microsoft.com/office/officeart/2005/8/layout/hierarchy3"/>
    <dgm:cxn modelId="{A276CDA4-8DDD-43B1-99F7-C27CA6555EB7}" type="presParOf" srcId="{90B590BA-98CF-434A-844A-D49E45232228}" destId="{4DCC2D66-334A-46C3-9A0D-DB2F1D788E92}" srcOrd="1" destOrd="0" presId="urn:microsoft.com/office/officeart/2005/8/layout/hierarchy3"/>
    <dgm:cxn modelId="{BC87F5F5-1566-4CAA-A586-81E35D3A60C1}" type="presParOf" srcId="{90B590BA-98CF-434A-844A-D49E45232228}" destId="{951F435B-C9F7-4025-B4C3-95FB5CB99F95}" srcOrd="2" destOrd="0" presId="urn:microsoft.com/office/officeart/2005/8/layout/hierarchy3"/>
    <dgm:cxn modelId="{B49E5473-AAB6-4F4C-9929-C1E63B09968A}" type="presParOf" srcId="{90B590BA-98CF-434A-844A-D49E45232228}" destId="{6C6E4783-5116-49EE-9F1B-3A6B91A6B613}" srcOrd="3" destOrd="0" presId="urn:microsoft.com/office/officeart/2005/8/layout/hierarchy3"/>
    <dgm:cxn modelId="{EC6A492F-9295-4474-97E5-8A425FCF2884}" type="presParOf" srcId="{25DC24DE-2F19-4B92-B3B6-EB26192FB5B6}" destId="{01F6D3E3-D8CD-4076-A2D8-C2946F0DACF5}" srcOrd="2" destOrd="0" presId="urn:microsoft.com/office/officeart/2005/8/layout/hierarchy3"/>
    <dgm:cxn modelId="{30072B1F-E716-4836-80B3-8145A72E7737}" type="presParOf" srcId="{01F6D3E3-D8CD-4076-A2D8-C2946F0DACF5}" destId="{254770C1-B251-4EC8-845B-C22CCAA6D83E}" srcOrd="0" destOrd="0" presId="urn:microsoft.com/office/officeart/2005/8/layout/hierarchy3"/>
    <dgm:cxn modelId="{86169EB3-C3CB-4D3B-802C-60330483757F}" type="presParOf" srcId="{254770C1-B251-4EC8-845B-C22CCAA6D83E}" destId="{68123961-6B3D-40BC-AD17-7E35BDA1E030}" srcOrd="0" destOrd="0" presId="urn:microsoft.com/office/officeart/2005/8/layout/hierarchy3"/>
    <dgm:cxn modelId="{0B4075C2-D6F1-43B8-8E7D-AE4A3D56DDD2}" type="presParOf" srcId="{254770C1-B251-4EC8-845B-C22CCAA6D83E}" destId="{5CACD649-C81E-4ACA-933D-2C617FB036AD}" srcOrd="1" destOrd="0" presId="urn:microsoft.com/office/officeart/2005/8/layout/hierarchy3"/>
    <dgm:cxn modelId="{92D55EA8-1708-4003-90E6-8B1A09DC4FEC}" type="presParOf" srcId="{01F6D3E3-D8CD-4076-A2D8-C2946F0DACF5}" destId="{884D90B6-9BDB-4B91-BFAD-37ADF89CB8E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A96E9-39E9-4F97-B2B9-8B6FA731AE87}">
      <dsp:nvSpPr>
        <dsp:cNvPr id="0" name=""/>
        <dsp:cNvSpPr/>
      </dsp:nvSpPr>
      <dsp:spPr>
        <a:xfrm>
          <a:off x="2984055" y="3090388"/>
          <a:ext cx="2409729" cy="2409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Преобразование</a:t>
          </a:r>
          <a:endParaRPr lang="ru-RU" sz="1700" kern="1200" dirty="0"/>
        </a:p>
      </dsp:txBody>
      <dsp:txXfrm>
        <a:off x="3336952" y="3443285"/>
        <a:ext cx="1703935" cy="1703935"/>
      </dsp:txXfrm>
    </dsp:sp>
    <dsp:sp modelId="{4F330235-3E21-4295-91EE-575D56F70C6E}">
      <dsp:nvSpPr>
        <dsp:cNvPr id="0" name=""/>
        <dsp:cNvSpPr/>
      </dsp:nvSpPr>
      <dsp:spPr>
        <a:xfrm rot="12900000">
          <a:off x="913658" y="3701834"/>
          <a:ext cx="2054507" cy="6867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09DE2-9F1B-4185-A9C7-C03573BBF7AF}">
      <dsp:nvSpPr>
        <dsp:cNvPr id="0" name=""/>
        <dsp:cNvSpPr/>
      </dsp:nvSpPr>
      <dsp:spPr>
        <a:xfrm>
          <a:off x="276426" y="1441471"/>
          <a:ext cx="2289243" cy="1831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ввод</a:t>
          </a:r>
          <a:endParaRPr lang="ru-RU" sz="3700" kern="1200" dirty="0"/>
        </a:p>
      </dsp:txBody>
      <dsp:txXfrm>
        <a:off x="330066" y="1495111"/>
        <a:ext cx="2181963" cy="1724114"/>
      </dsp:txXfrm>
    </dsp:sp>
    <dsp:sp modelId="{570C8604-44EB-411E-A9A0-D2461A480AF9}">
      <dsp:nvSpPr>
        <dsp:cNvPr id="0" name=""/>
        <dsp:cNvSpPr/>
      </dsp:nvSpPr>
      <dsp:spPr>
        <a:xfrm rot="16200000">
          <a:off x="2349025" y="1764263"/>
          <a:ext cx="2054507" cy="6867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9263F-0536-4F29-8E0F-A6F5DD27F60B}">
      <dsp:nvSpPr>
        <dsp:cNvPr id="0" name=""/>
        <dsp:cNvSpPr/>
      </dsp:nvSpPr>
      <dsp:spPr>
        <a:xfrm>
          <a:off x="3044298" y="608"/>
          <a:ext cx="2289243" cy="1831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хранение</a:t>
          </a:r>
          <a:endParaRPr lang="ru-RU" sz="3700" kern="1200" dirty="0"/>
        </a:p>
      </dsp:txBody>
      <dsp:txXfrm>
        <a:off x="3097938" y="54248"/>
        <a:ext cx="2181963" cy="1724114"/>
      </dsp:txXfrm>
    </dsp:sp>
    <dsp:sp modelId="{09E6E442-D8EE-4529-9556-37EA0D061107}">
      <dsp:nvSpPr>
        <dsp:cNvPr id="0" name=""/>
        <dsp:cNvSpPr/>
      </dsp:nvSpPr>
      <dsp:spPr>
        <a:xfrm rot="8732337">
          <a:off x="5329999" y="3446265"/>
          <a:ext cx="2054507" cy="68677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12B67-F15D-4F77-B2E5-C073C5B0E9F7}">
      <dsp:nvSpPr>
        <dsp:cNvPr id="0" name=""/>
        <dsp:cNvSpPr/>
      </dsp:nvSpPr>
      <dsp:spPr>
        <a:xfrm>
          <a:off x="5960409" y="1623026"/>
          <a:ext cx="1992763" cy="1468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70485" rIns="70485" bIns="7048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вывод</a:t>
          </a:r>
          <a:endParaRPr lang="ru-RU" sz="3700" kern="1200" dirty="0"/>
        </a:p>
      </dsp:txBody>
      <dsp:txXfrm>
        <a:off x="6003414" y="1666031"/>
        <a:ext cx="1906753" cy="1382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BCEE5-8A2A-4B23-970B-32FC2D8AECC8}">
      <dsp:nvSpPr>
        <dsp:cNvPr id="0" name=""/>
        <dsp:cNvSpPr/>
      </dsp:nvSpPr>
      <dsp:spPr>
        <a:xfrm>
          <a:off x="0" y="0"/>
          <a:ext cx="4525962" cy="452596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900FD9-FF6A-4431-9F9B-BAF75BB33F57}">
      <dsp:nvSpPr>
        <dsp:cNvPr id="0" name=""/>
        <dsp:cNvSpPr/>
      </dsp:nvSpPr>
      <dsp:spPr>
        <a:xfrm>
          <a:off x="2262981" y="0"/>
          <a:ext cx="5966619" cy="4525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smtClean="0"/>
            <a:t>АЛУ</a:t>
          </a:r>
          <a:endParaRPr lang="ru-RU" sz="6400" kern="1200" dirty="0"/>
        </a:p>
      </dsp:txBody>
      <dsp:txXfrm>
        <a:off x="2262981" y="0"/>
        <a:ext cx="2983309" cy="1357791"/>
      </dsp:txXfrm>
    </dsp:sp>
    <dsp:sp modelId="{817B22DE-9A57-4057-BD4C-FEB178DAC7CE}">
      <dsp:nvSpPr>
        <dsp:cNvPr id="0" name=""/>
        <dsp:cNvSpPr/>
      </dsp:nvSpPr>
      <dsp:spPr>
        <a:xfrm>
          <a:off x="792044" y="1357791"/>
          <a:ext cx="2941872" cy="2941872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28BB08-1029-435C-BD01-BB5E70D50412}">
      <dsp:nvSpPr>
        <dsp:cNvPr id="0" name=""/>
        <dsp:cNvSpPr/>
      </dsp:nvSpPr>
      <dsp:spPr>
        <a:xfrm>
          <a:off x="2262981" y="1357791"/>
          <a:ext cx="5966619" cy="29418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smtClean="0"/>
            <a:t>УУ</a:t>
          </a:r>
          <a:endParaRPr lang="ru-RU" sz="6400" kern="1200" dirty="0"/>
        </a:p>
      </dsp:txBody>
      <dsp:txXfrm>
        <a:off x="2262981" y="1357791"/>
        <a:ext cx="2983309" cy="1357787"/>
      </dsp:txXfrm>
    </dsp:sp>
    <dsp:sp modelId="{AFD6A144-C097-4832-8D15-2616C390B3A7}">
      <dsp:nvSpPr>
        <dsp:cNvPr id="0" name=""/>
        <dsp:cNvSpPr/>
      </dsp:nvSpPr>
      <dsp:spPr>
        <a:xfrm>
          <a:off x="1584087" y="2715578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7DC294-FC38-4C96-AC06-1841B0FB61C4}">
      <dsp:nvSpPr>
        <dsp:cNvPr id="0" name=""/>
        <dsp:cNvSpPr/>
      </dsp:nvSpPr>
      <dsp:spPr>
        <a:xfrm>
          <a:off x="2262981" y="2711450"/>
          <a:ext cx="5966619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400" kern="1200" dirty="0" smtClean="0"/>
            <a:t>П </a:t>
          </a:r>
          <a:endParaRPr lang="ru-RU" sz="6400" kern="1200" dirty="0"/>
        </a:p>
      </dsp:txBody>
      <dsp:txXfrm>
        <a:off x="2262981" y="2711450"/>
        <a:ext cx="2983309" cy="1357787"/>
      </dsp:txXfrm>
    </dsp:sp>
    <dsp:sp modelId="{ECCEC29C-8022-4963-8AD6-9DE551AEA1EA}">
      <dsp:nvSpPr>
        <dsp:cNvPr id="0" name=""/>
        <dsp:cNvSpPr/>
      </dsp:nvSpPr>
      <dsp:spPr>
        <a:xfrm>
          <a:off x="5246290" y="0"/>
          <a:ext cx="2983309" cy="1357791"/>
        </a:xfrm>
        <a:prstGeom prst="rect">
          <a:avLst/>
        </a:prstGeom>
        <a:noFill/>
        <a:ln w="381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Арифметико-логическое устройство</a:t>
          </a:r>
          <a:endParaRPr lang="ru-RU" sz="2800" kern="1200" dirty="0"/>
        </a:p>
      </dsp:txBody>
      <dsp:txXfrm>
        <a:off x="5246290" y="0"/>
        <a:ext cx="2983309" cy="1357791"/>
      </dsp:txXfrm>
    </dsp:sp>
    <dsp:sp modelId="{8A79EBB8-78BB-4F5F-B3DC-3F72998E1332}">
      <dsp:nvSpPr>
        <dsp:cNvPr id="0" name=""/>
        <dsp:cNvSpPr/>
      </dsp:nvSpPr>
      <dsp:spPr>
        <a:xfrm>
          <a:off x="5246290" y="1357791"/>
          <a:ext cx="2983309" cy="1357787"/>
        </a:xfrm>
        <a:prstGeom prst="rect">
          <a:avLst/>
        </a:prstGeom>
        <a:noFill/>
        <a:ln w="381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Устройство управления</a:t>
          </a:r>
          <a:endParaRPr lang="ru-RU" sz="2800" kern="1200" dirty="0"/>
        </a:p>
      </dsp:txBody>
      <dsp:txXfrm>
        <a:off x="5246290" y="1357791"/>
        <a:ext cx="2983309" cy="1357787"/>
      </dsp:txXfrm>
    </dsp:sp>
    <dsp:sp modelId="{5E58B816-1EE6-4678-A8C9-217BCD99D31B}">
      <dsp:nvSpPr>
        <dsp:cNvPr id="0" name=""/>
        <dsp:cNvSpPr/>
      </dsp:nvSpPr>
      <dsp:spPr>
        <a:xfrm>
          <a:off x="5246290" y="2715578"/>
          <a:ext cx="2983309" cy="1357787"/>
        </a:xfrm>
        <a:prstGeom prst="rect">
          <a:avLst/>
        </a:prstGeom>
        <a:noFill/>
        <a:ln w="381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Элементы памяти</a:t>
          </a:r>
          <a:endParaRPr lang="ru-RU" sz="2800" kern="1200" dirty="0"/>
        </a:p>
      </dsp:txBody>
      <dsp:txXfrm>
        <a:off x="5246290" y="2715578"/>
        <a:ext cx="2983309" cy="1357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21813-F462-4C56-B603-2F79AFB91A4A}">
      <dsp:nvSpPr>
        <dsp:cNvPr id="0" name=""/>
        <dsp:cNvSpPr/>
      </dsp:nvSpPr>
      <dsp:spPr>
        <a:xfrm>
          <a:off x="1458" y="1835836"/>
          <a:ext cx="1697914" cy="1400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извлечь из памяти </a:t>
          </a:r>
          <a:endParaRPr lang="ru-RU" sz="2200" kern="1200" dirty="0"/>
        </a:p>
      </dsp:txBody>
      <dsp:txXfrm>
        <a:off x="33686" y="1868064"/>
        <a:ext cx="1633458" cy="1035877"/>
      </dsp:txXfrm>
    </dsp:sp>
    <dsp:sp modelId="{56ADBDE9-AC78-467E-9B97-EAEF569FC2E1}">
      <dsp:nvSpPr>
        <dsp:cNvPr id="0" name=""/>
        <dsp:cNvSpPr/>
      </dsp:nvSpPr>
      <dsp:spPr>
        <a:xfrm>
          <a:off x="989581" y="2291270"/>
          <a:ext cx="1692408" cy="1692408"/>
        </a:xfrm>
        <a:prstGeom prst="leftCircularArrow">
          <a:avLst>
            <a:gd name="adj1" fmla="val 2098"/>
            <a:gd name="adj2" fmla="val 251894"/>
            <a:gd name="adj3" fmla="val 2027405"/>
            <a:gd name="adj4" fmla="val 9024489"/>
            <a:gd name="adj5" fmla="val 244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F5C91-49D9-442C-AD2E-C6D17C2CFFA1}">
      <dsp:nvSpPr>
        <dsp:cNvPr id="0" name=""/>
        <dsp:cNvSpPr/>
      </dsp:nvSpPr>
      <dsp:spPr>
        <a:xfrm>
          <a:off x="378772" y="2936170"/>
          <a:ext cx="1509257" cy="600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 команду</a:t>
          </a:r>
          <a:endParaRPr lang="ru-RU" sz="2600" kern="1200" dirty="0"/>
        </a:p>
      </dsp:txBody>
      <dsp:txXfrm>
        <a:off x="396351" y="2953749"/>
        <a:ext cx="1474099" cy="565023"/>
      </dsp:txXfrm>
    </dsp:sp>
    <dsp:sp modelId="{CFF10237-2C56-475B-A054-FEC167976163}">
      <dsp:nvSpPr>
        <dsp:cNvPr id="0" name=""/>
        <dsp:cNvSpPr/>
      </dsp:nvSpPr>
      <dsp:spPr>
        <a:xfrm>
          <a:off x="2057094" y="1835836"/>
          <a:ext cx="1697914" cy="1400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</a:t>
          </a:r>
          <a:r>
            <a:rPr lang="ru-RU" sz="2400" kern="1200" dirty="0" smtClean="0"/>
            <a:t>расшифровать</a:t>
          </a:r>
          <a:r>
            <a:rPr lang="ru-RU" sz="1500" kern="1200" dirty="0" smtClean="0"/>
            <a:t> </a:t>
          </a:r>
          <a:endParaRPr lang="ru-RU" sz="1500" kern="1200" dirty="0"/>
        </a:p>
      </dsp:txBody>
      <dsp:txXfrm>
        <a:off x="2089322" y="2168155"/>
        <a:ext cx="1633458" cy="1035877"/>
      </dsp:txXfrm>
    </dsp:sp>
    <dsp:sp modelId="{C9A670C4-878A-43FC-A921-22E3E94968D9}">
      <dsp:nvSpPr>
        <dsp:cNvPr id="0" name=""/>
        <dsp:cNvSpPr/>
      </dsp:nvSpPr>
      <dsp:spPr>
        <a:xfrm>
          <a:off x="3031068" y="1033510"/>
          <a:ext cx="1909363" cy="1909363"/>
        </a:xfrm>
        <a:prstGeom prst="circularArrow">
          <a:avLst>
            <a:gd name="adj1" fmla="val 1859"/>
            <a:gd name="adj2" fmla="val 222060"/>
            <a:gd name="adj3" fmla="val 19602429"/>
            <a:gd name="adj4" fmla="val 12575511"/>
            <a:gd name="adj5" fmla="val 21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F4392-E1FB-4E87-AADC-8D985B04918F}">
      <dsp:nvSpPr>
        <dsp:cNvPr id="0" name=""/>
        <dsp:cNvSpPr/>
      </dsp:nvSpPr>
      <dsp:spPr>
        <a:xfrm>
          <a:off x="2434408" y="1535746"/>
          <a:ext cx="1509257" cy="600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 команду </a:t>
          </a:r>
          <a:endParaRPr lang="ru-RU" sz="2600" kern="1200" dirty="0"/>
        </a:p>
      </dsp:txBody>
      <dsp:txXfrm>
        <a:off x="2451987" y="1553325"/>
        <a:ext cx="1474099" cy="565023"/>
      </dsp:txXfrm>
    </dsp:sp>
    <dsp:sp modelId="{EC3868EC-4AC4-4BCE-B60F-255D08045653}">
      <dsp:nvSpPr>
        <dsp:cNvPr id="0" name=""/>
        <dsp:cNvSpPr/>
      </dsp:nvSpPr>
      <dsp:spPr>
        <a:xfrm>
          <a:off x="4112730" y="1835836"/>
          <a:ext cx="1697914" cy="14004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  </a:t>
          </a:r>
          <a:r>
            <a:rPr lang="ru-RU" sz="2400" kern="1200" dirty="0" smtClean="0"/>
            <a:t>выполнить </a:t>
          </a:r>
          <a:endParaRPr lang="ru-RU" sz="2400" kern="1200" dirty="0"/>
        </a:p>
      </dsp:txBody>
      <dsp:txXfrm>
        <a:off x="4144958" y="1868064"/>
        <a:ext cx="1633458" cy="1035877"/>
      </dsp:txXfrm>
    </dsp:sp>
    <dsp:sp modelId="{25B1D098-DA82-417F-9BD0-A539814BF5CE}">
      <dsp:nvSpPr>
        <dsp:cNvPr id="0" name=""/>
        <dsp:cNvSpPr/>
      </dsp:nvSpPr>
      <dsp:spPr>
        <a:xfrm>
          <a:off x="4490044" y="2936170"/>
          <a:ext cx="1509257" cy="6001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 команду </a:t>
          </a:r>
          <a:endParaRPr lang="ru-RU" sz="2600" kern="1200" dirty="0"/>
        </a:p>
      </dsp:txBody>
      <dsp:txXfrm>
        <a:off x="4507623" y="2953749"/>
        <a:ext cx="1474099" cy="5650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DB1815-908B-4745-B827-10862D50BF61}">
      <dsp:nvSpPr>
        <dsp:cNvPr id="0" name=""/>
        <dsp:cNvSpPr/>
      </dsp:nvSpPr>
      <dsp:spPr>
        <a:xfrm>
          <a:off x="2010952" y="2241171"/>
          <a:ext cx="2457831" cy="2457831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Оперативная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2505085" y="2816906"/>
        <a:ext cx="1469565" cy="1263376"/>
      </dsp:txXfrm>
    </dsp:sp>
    <dsp:sp modelId="{49987EAC-9F5C-4CE2-A5BD-45112D5B5BBB}">
      <dsp:nvSpPr>
        <dsp:cNvPr id="0" name=""/>
        <dsp:cNvSpPr/>
      </dsp:nvSpPr>
      <dsp:spPr>
        <a:xfrm>
          <a:off x="580941" y="1660229"/>
          <a:ext cx="1787513" cy="178751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Постоянная</a:t>
          </a:r>
          <a:r>
            <a:rPr lang="ru-RU" sz="1200" kern="1200" dirty="0" smtClean="0"/>
            <a:t> </a:t>
          </a:r>
          <a:endParaRPr lang="ru-RU" sz="1200" kern="1200" dirty="0"/>
        </a:p>
      </dsp:txBody>
      <dsp:txXfrm>
        <a:off x="1030953" y="2112961"/>
        <a:ext cx="887489" cy="882049"/>
      </dsp:txXfrm>
    </dsp:sp>
    <dsp:sp modelId="{D1C9B7C1-A05D-4BA7-B373-0F1C50A894C2}">
      <dsp:nvSpPr>
        <dsp:cNvPr id="0" name=""/>
        <dsp:cNvSpPr/>
      </dsp:nvSpPr>
      <dsp:spPr>
        <a:xfrm rot="20700000">
          <a:off x="1566387" y="421622"/>
          <a:ext cx="1751398" cy="175139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кэш</a:t>
          </a:r>
          <a:endParaRPr lang="ru-RU" sz="3200" kern="1200" dirty="0"/>
        </a:p>
      </dsp:txBody>
      <dsp:txXfrm rot="-20700000">
        <a:off x="1950520" y="805755"/>
        <a:ext cx="983132" cy="983132"/>
      </dsp:txXfrm>
    </dsp:sp>
    <dsp:sp modelId="{E4564445-AF70-45FB-97D8-1B4D6378784D}">
      <dsp:nvSpPr>
        <dsp:cNvPr id="0" name=""/>
        <dsp:cNvSpPr/>
      </dsp:nvSpPr>
      <dsp:spPr>
        <a:xfrm>
          <a:off x="1824983" y="1868569"/>
          <a:ext cx="3146023" cy="3146023"/>
        </a:xfrm>
        <a:prstGeom prst="circularArrow">
          <a:avLst>
            <a:gd name="adj1" fmla="val 4688"/>
            <a:gd name="adj2" fmla="val 299029"/>
            <a:gd name="adj3" fmla="val 2522377"/>
            <a:gd name="adj4" fmla="val 1584796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D8FB43-2C76-4686-8E86-18A35C9ABB1D}">
      <dsp:nvSpPr>
        <dsp:cNvPr id="0" name=""/>
        <dsp:cNvSpPr/>
      </dsp:nvSpPr>
      <dsp:spPr>
        <a:xfrm>
          <a:off x="264376" y="1263542"/>
          <a:ext cx="2285783" cy="22857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82736F-099E-4AE7-BA13-D9571CA1B379}">
      <dsp:nvSpPr>
        <dsp:cNvPr id="0" name=""/>
        <dsp:cNvSpPr/>
      </dsp:nvSpPr>
      <dsp:spPr>
        <a:xfrm>
          <a:off x="1177015" y="42227"/>
          <a:ext cx="2464534" cy="246453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EC6BE-0864-402B-90EA-FF51888D207C}">
      <dsp:nvSpPr>
        <dsp:cNvPr id="0" name=""/>
        <dsp:cNvSpPr/>
      </dsp:nvSpPr>
      <dsp:spPr>
        <a:xfrm>
          <a:off x="332582" y="1254"/>
          <a:ext cx="2481492" cy="1082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Магнитная</a:t>
          </a:r>
          <a:endParaRPr lang="ru-RU" sz="2900" kern="1200" dirty="0"/>
        </a:p>
      </dsp:txBody>
      <dsp:txXfrm>
        <a:off x="364282" y="32954"/>
        <a:ext cx="2418092" cy="1018916"/>
      </dsp:txXfrm>
    </dsp:sp>
    <dsp:sp modelId="{EE91DC02-3649-431D-BAE2-10F9FA9C1780}">
      <dsp:nvSpPr>
        <dsp:cNvPr id="0" name=""/>
        <dsp:cNvSpPr/>
      </dsp:nvSpPr>
      <dsp:spPr>
        <a:xfrm>
          <a:off x="580732" y="1083570"/>
          <a:ext cx="248149" cy="811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737"/>
              </a:lnTo>
              <a:lnTo>
                <a:pt x="248149" y="811737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195B2-2518-41AF-AC77-A0E6A5F0CCD2}">
      <dsp:nvSpPr>
        <dsp:cNvPr id="0" name=""/>
        <dsp:cNvSpPr/>
      </dsp:nvSpPr>
      <dsp:spPr>
        <a:xfrm>
          <a:off x="828881" y="1354149"/>
          <a:ext cx="1731706" cy="1082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Жёсткие диски</a:t>
          </a:r>
          <a:endParaRPr lang="ru-RU" sz="2100" kern="1200" dirty="0"/>
        </a:p>
      </dsp:txBody>
      <dsp:txXfrm>
        <a:off x="860581" y="1385849"/>
        <a:ext cx="1668306" cy="1018916"/>
      </dsp:txXfrm>
    </dsp:sp>
    <dsp:sp modelId="{BB819B5D-CB97-4D95-85F2-6D33A8F8F096}">
      <dsp:nvSpPr>
        <dsp:cNvPr id="0" name=""/>
        <dsp:cNvSpPr/>
      </dsp:nvSpPr>
      <dsp:spPr>
        <a:xfrm>
          <a:off x="580732" y="1083570"/>
          <a:ext cx="248149" cy="2164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4633"/>
              </a:lnTo>
              <a:lnTo>
                <a:pt x="248149" y="2164633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73212-D8E7-4B85-B6CD-5E6554A4292F}">
      <dsp:nvSpPr>
        <dsp:cNvPr id="0" name=""/>
        <dsp:cNvSpPr/>
      </dsp:nvSpPr>
      <dsp:spPr>
        <a:xfrm>
          <a:off x="828881" y="2707045"/>
          <a:ext cx="1731706" cy="1082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Гибкие диски</a:t>
          </a:r>
          <a:endParaRPr lang="ru-RU" sz="2100" kern="1200" dirty="0"/>
        </a:p>
      </dsp:txBody>
      <dsp:txXfrm>
        <a:off x="860581" y="2738745"/>
        <a:ext cx="1668306" cy="1018916"/>
      </dsp:txXfrm>
    </dsp:sp>
    <dsp:sp modelId="{821020CC-9578-41C3-AA5C-5333EB8D56D7}">
      <dsp:nvSpPr>
        <dsp:cNvPr id="0" name=""/>
        <dsp:cNvSpPr/>
      </dsp:nvSpPr>
      <dsp:spPr>
        <a:xfrm>
          <a:off x="580732" y="1083570"/>
          <a:ext cx="248149" cy="3517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7528"/>
              </a:lnTo>
              <a:lnTo>
                <a:pt x="248149" y="351752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114DC-7D31-46F1-A3B3-9BD913BD82DE}">
      <dsp:nvSpPr>
        <dsp:cNvPr id="0" name=""/>
        <dsp:cNvSpPr/>
      </dsp:nvSpPr>
      <dsp:spPr>
        <a:xfrm>
          <a:off x="828881" y="4059941"/>
          <a:ext cx="1731706" cy="1082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Магнитные ленты</a:t>
          </a:r>
          <a:endParaRPr lang="ru-RU" sz="2100" kern="1200" dirty="0"/>
        </a:p>
      </dsp:txBody>
      <dsp:txXfrm>
        <a:off x="860581" y="4091641"/>
        <a:ext cx="1668306" cy="1018916"/>
      </dsp:txXfrm>
    </dsp:sp>
    <dsp:sp modelId="{421AA112-CCBC-46FA-BF9F-2F38331BE20A}">
      <dsp:nvSpPr>
        <dsp:cNvPr id="0" name=""/>
        <dsp:cNvSpPr/>
      </dsp:nvSpPr>
      <dsp:spPr>
        <a:xfrm>
          <a:off x="3355233" y="1254"/>
          <a:ext cx="2164633" cy="1082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Оптическая </a:t>
          </a:r>
          <a:endParaRPr lang="ru-RU" sz="2900" kern="1200" dirty="0"/>
        </a:p>
      </dsp:txBody>
      <dsp:txXfrm>
        <a:off x="3386933" y="32954"/>
        <a:ext cx="2101233" cy="1018916"/>
      </dsp:txXfrm>
    </dsp:sp>
    <dsp:sp modelId="{0A0AD11D-78B7-4314-AD35-EEE448A6A48F}">
      <dsp:nvSpPr>
        <dsp:cNvPr id="0" name=""/>
        <dsp:cNvSpPr/>
      </dsp:nvSpPr>
      <dsp:spPr>
        <a:xfrm>
          <a:off x="3571696" y="1083570"/>
          <a:ext cx="216463" cy="811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1737"/>
              </a:lnTo>
              <a:lnTo>
                <a:pt x="216463" y="811737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C2D66-334A-46C3-9A0D-DB2F1D788E92}">
      <dsp:nvSpPr>
        <dsp:cNvPr id="0" name=""/>
        <dsp:cNvSpPr/>
      </dsp:nvSpPr>
      <dsp:spPr>
        <a:xfrm>
          <a:off x="3788160" y="1354149"/>
          <a:ext cx="1731706" cy="1082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Компакт-диски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(</a:t>
          </a:r>
          <a:r>
            <a:rPr lang="en-US" sz="2100" kern="1200" dirty="0" smtClean="0"/>
            <a:t>CD-ROM</a:t>
          </a:r>
          <a:r>
            <a:rPr lang="ru-RU" sz="2100" kern="1200" dirty="0" smtClean="0"/>
            <a:t>)</a:t>
          </a:r>
          <a:endParaRPr lang="ru-RU" sz="2100" kern="1200" dirty="0"/>
        </a:p>
      </dsp:txBody>
      <dsp:txXfrm>
        <a:off x="3819860" y="1385849"/>
        <a:ext cx="1668306" cy="1018916"/>
      </dsp:txXfrm>
    </dsp:sp>
    <dsp:sp modelId="{951F435B-C9F7-4025-B4C3-95FB5CB99F95}">
      <dsp:nvSpPr>
        <dsp:cNvPr id="0" name=""/>
        <dsp:cNvSpPr/>
      </dsp:nvSpPr>
      <dsp:spPr>
        <a:xfrm>
          <a:off x="3571696" y="1083570"/>
          <a:ext cx="216463" cy="2164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4633"/>
              </a:lnTo>
              <a:lnTo>
                <a:pt x="216463" y="2164633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6E4783-5116-49EE-9F1B-3A6B91A6B613}">
      <dsp:nvSpPr>
        <dsp:cNvPr id="0" name=""/>
        <dsp:cNvSpPr/>
      </dsp:nvSpPr>
      <dsp:spPr>
        <a:xfrm>
          <a:off x="3788160" y="2707045"/>
          <a:ext cx="1731706" cy="10823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DVD</a:t>
          </a:r>
          <a:endParaRPr lang="ru-RU" sz="2100" kern="1200" dirty="0"/>
        </a:p>
      </dsp:txBody>
      <dsp:txXfrm>
        <a:off x="3819860" y="2738745"/>
        <a:ext cx="1668306" cy="1018916"/>
      </dsp:txXfrm>
    </dsp:sp>
    <dsp:sp modelId="{68123961-6B3D-40BC-AD17-7E35BDA1E030}">
      <dsp:nvSpPr>
        <dsp:cNvPr id="0" name=""/>
        <dsp:cNvSpPr/>
      </dsp:nvSpPr>
      <dsp:spPr>
        <a:xfrm>
          <a:off x="6061024" y="1254"/>
          <a:ext cx="2164633" cy="10823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Флэш</a:t>
          </a:r>
          <a:endParaRPr lang="ru-RU" sz="2900" kern="1200" dirty="0"/>
        </a:p>
      </dsp:txBody>
      <dsp:txXfrm>
        <a:off x="6092724" y="32954"/>
        <a:ext cx="2101233" cy="1018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FAFB4F4-F20E-4833-BC8F-E1D64F2EEFB4}" type="datetimeFigureOut">
              <a:rPr lang="ru-RU" smtClean="0"/>
              <a:pPr/>
              <a:t>16.09.2015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F6B6BD-67B3-4C11-AA56-E55EE7B305B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AFB4F4-F20E-4833-BC8F-E1D64F2EEFB4}" type="datetimeFigureOut">
              <a:rPr lang="ru-RU" smtClean="0"/>
              <a:pPr/>
              <a:t>16.09.2015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6B6BD-67B3-4C11-AA56-E55EE7B305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AFB4F4-F20E-4833-BC8F-E1D64F2EEFB4}" type="datetimeFigureOut">
              <a:rPr lang="ru-RU" smtClean="0"/>
              <a:pPr/>
              <a:t>16.09.2015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6B6BD-67B3-4C11-AA56-E55EE7B305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D5A73A7-CD48-41E5-A70D-8E22A9C6FBD6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2A1712F-B674-402C-B87F-E6F792844E4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AFB4F4-F20E-4833-BC8F-E1D64F2EEFB4}" type="datetimeFigureOut">
              <a:rPr lang="ru-RU" smtClean="0"/>
              <a:pPr/>
              <a:t>16.09.2015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6B6BD-67B3-4C11-AA56-E55EE7B305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FAFB4F4-F20E-4833-BC8F-E1D64F2EEFB4}" type="datetimeFigureOut">
              <a:rPr lang="ru-RU" smtClean="0"/>
              <a:pPr/>
              <a:t>16.09.2015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F6B6BD-67B3-4C11-AA56-E55EE7B305B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AFB4F4-F20E-4833-BC8F-E1D64F2EEFB4}" type="datetimeFigureOut">
              <a:rPr lang="ru-RU" smtClean="0"/>
              <a:pPr/>
              <a:t>16.09.2015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EF6B6BD-67B3-4C11-AA56-E55EE7B305B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AFB4F4-F20E-4833-BC8F-E1D64F2EEFB4}" type="datetimeFigureOut">
              <a:rPr lang="ru-RU" smtClean="0"/>
              <a:pPr/>
              <a:t>16.09.2015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EF6B6BD-67B3-4C11-AA56-E55EE7B305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AFB4F4-F20E-4833-BC8F-E1D64F2EEFB4}" type="datetimeFigureOut">
              <a:rPr lang="ru-RU" smtClean="0"/>
              <a:pPr/>
              <a:t>16.09.2015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6B6BD-67B3-4C11-AA56-E55EE7B305B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AFB4F4-F20E-4833-BC8F-E1D64F2EEFB4}" type="datetimeFigureOut">
              <a:rPr lang="ru-RU" smtClean="0"/>
              <a:pPr/>
              <a:t>16.09.2015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F6B6BD-67B3-4C11-AA56-E55EE7B305B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FAFB4F4-F20E-4833-BC8F-E1D64F2EEFB4}" type="datetimeFigureOut">
              <a:rPr lang="ru-RU" smtClean="0"/>
              <a:pPr/>
              <a:t>16.09.2015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F6B6BD-67B3-4C11-AA56-E55EE7B305B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FAFB4F4-F20E-4833-BC8F-E1D64F2EEFB4}" type="datetimeFigureOut">
              <a:rPr lang="ru-RU" smtClean="0"/>
              <a:pPr/>
              <a:t>16.09.2015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EF6B6BD-67B3-4C11-AA56-E55EE7B305B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FAFB4F4-F20E-4833-BC8F-E1D64F2EEFB4}" type="datetimeFigureOut">
              <a:rPr lang="ru-RU" smtClean="0"/>
              <a:pPr/>
              <a:t>16.09.2015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EF6B6BD-67B3-4C11-AA56-E55EE7B305B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w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Техническое </a:t>
            </a:r>
            <a:r>
              <a:rPr lang="ru-RU" dirty="0" smtClean="0"/>
              <a:t>и программное обеспечение </a:t>
            </a:r>
            <a:r>
              <a:rPr lang="ru-RU" dirty="0" smtClean="0"/>
              <a:t>информационных технологий.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2852936"/>
            <a:ext cx="6560234" cy="1752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Специальность: </a:t>
            </a:r>
          </a:p>
          <a:p>
            <a:r>
              <a:rPr lang="ru-RU" dirty="0" smtClean="0"/>
              <a:t>34.02.01 </a:t>
            </a:r>
            <a:r>
              <a:rPr lang="ru-RU" dirty="0"/>
              <a:t>Сестринское дело</a:t>
            </a:r>
            <a:endParaRPr lang="ru-RU" dirty="0" smtClean="0"/>
          </a:p>
          <a:p>
            <a:r>
              <a:rPr lang="ru-RU" dirty="0"/>
              <a:t>ГБОУ СПО «МУ №9 ДЗМ»</a:t>
            </a:r>
          </a:p>
          <a:p>
            <a:r>
              <a:rPr lang="ru-RU" dirty="0" smtClean="0"/>
              <a:t>1 курс</a:t>
            </a:r>
            <a:endParaRPr lang="ru-RU" dirty="0" smtClean="0"/>
          </a:p>
          <a:p>
            <a:r>
              <a:rPr lang="ru-RU" dirty="0" smtClean="0"/>
              <a:t>Преподаватель: Чернушевич Н.Н.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Назовите состав компьютеров на рисунках.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806416" y="1645920"/>
            <a:ext cx="4880384" cy="4526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900" y="1762125"/>
            <a:ext cx="1894033" cy="1738313"/>
          </a:xfrm>
          <a:prstGeom prst="rect">
            <a:avLst/>
          </a:prstGeom>
          <a:noFill/>
        </p:spPr>
      </p:pic>
      <p:pic>
        <p:nvPicPr>
          <p:cNvPr id="2051" name="Picture 3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286256"/>
            <a:ext cx="1824038" cy="1782759"/>
          </a:xfrm>
          <a:prstGeom prst="rect">
            <a:avLst/>
          </a:prstGeom>
          <a:noFill/>
        </p:spPr>
      </p:pic>
      <p:pic>
        <p:nvPicPr>
          <p:cNvPr id="2052" name="Picture 4" descr="C:\Program Files\Microsoft Office\MEDIA\CAGCAT10\j029298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85926"/>
            <a:ext cx="2227250" cy="1819275"/>
          </a:xfrm>
          <a:prstGeom prst="rect">
            <a:avLst/>
          </a:prstGeom>
          <a:noFill/>
        </p:spPr>
      </p:pic>
      <p:sp>
        <p:nvSpPr>
          <p:cNvPr id="2053" name="computr2"/>
          <p:cNvSpPr>
            <a:spLocks noEditPoints="1" noChangeArrowheads="1"/>
          </p:cNvSpPr>
          <p:nvPr/>
        </p:nvSpPr>
        <p:spPr bwMode="auto">
          <a:xfrm>
            <a:off x="6929454" y="4214818"/>
            <a:ext cx="1809750" cy="1809750"/>
          </a:xfrm>
          <a:custGeom>
            <a:avLst/>
            <a:gdLst>
              <a:gd name="T0" fmla="*/ 10800 w 21600"/>
              <a:gd name="T1" fmla="*/ 0 h 21600"/>
              <a:gd name="T2" fmla="*/ 10800 w 21600"/>
              <a:gd name="T3" fmla="*/ 21600 h 21600"/>
              <a:gd name="T4" fmla="*/ 17326 w 21600"/>
              <a:gd name="T5" fmla="*/ 0 h 21600"/>
              <a:gd name="T6" fmla="*/ 4274 w 21600"/>
              <a:gd name="T7" fmla="*/ 0 h 21600"/>
              <a:gd name="T8" fmla="*/ 4274 w 21600"/>
              <a:gd name="T9" fmla="*/ 11631 h 21600"/>
              <a:gd name="T10" fmla="*/ 17326 w 21600"/>
              <a:gd name="T11" fmla="*/ 11631 h 21600"/>
              <a:gd name="T12" fmla="*/ 4274 w 21600"/>
              <a:gd name="T13" fmla="*/ 5816 h 21600"/>
              <a:gd name="T14" fmla="*/ 17326 w 21600"/>
              <a:gd name="T15" fmla="*/ 5816 h 21600"/>
              <a:gd name="T16" fmla="*/ 18828 w 21600"/>
              <a:gd name="T17" fmla="*/ 15785 h 21600"/>
              <a:gd name="T18" fmla="*/ 2772 w 21600"/>
              <a:gd name="T19" fmla="*/ 15785 h 21600"/>
              <a:gd name="T20" fmla="*/ 6194 w 21600"/>
              <a:gd name="T21" fmla="*/ 1913 h 21600"/>
              <a:gd name="T22" fmla="*/ 15565 w 21600"/>
              <a:gd name="T23" fmla="*/ 974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Системная шина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магистраль для перемещения потоков информации.</a:t>
            </a:r>
          </a:p>
          <a:p>
            <a:pPr>
              <a:buNone/>
            </a:pPr>
            <a:r>
              <a:rPr lang="ru-RU" dirty="0" smtClean="0"/>
              <a:t> располагается внутри системного блока.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группа кабелей и токопроводящих, электрических линий на системной  плате.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3071810"/>
            <a:ext cx="735811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Системная шина </a:t>
            </a:r>
            <a:endParaRPr lang="ru-RU" sz="3600" dirty="0"/>
          </a:p>
        </p:txBody>
      </p:sp>
      <p:sp>
        <p:nvSpPr>
          <p:cNvPr id="5" name="Стрелка вверх 4"/>
          <p:cNvSpPr/>
          <p:nvPr/>
        </p:nvSpPr>
        <p:spPr>
          <a:xfrm>
            <a:off x="2071670" y="2428868"/>
            <a:ext cx="500066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214546" y="4286256"/>
            <a:ext cx="642942" cy="785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715140" y="4286256"/>
            <a:ext cx="642942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4071934" y="2357430"/>
            <a:ext cx="428628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6643702" y="2428868"/>
            <a:ext cx="428628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286248" y="4286256"/>
            <a:ext cx="785818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72264" y="5143512"/>
            <a:ext cx="1314437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077493"/>
            <a:ext cx="1495426" cy="178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642918"/>
            <a:ext cx="2019684" cy="1695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5429264"/>
            <a:ext cx="1924054" cy="113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1142976" y="1357298"/>
            <a:ext cx="1785950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процессор</a:t>
            </a:r>
            <a:endParaRPr lang="ru-RU" sz="2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86182" y="1571612"/>
            <a:ext cx="157163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память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Характеристики системной шины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Разрядность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Производительность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Количество бит информации передаваемых одновременно от одного устройства к другому.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64 бит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Определяется объёмом информации, которую можно передать по ней за одну секунду.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Параллельные</a:t>
            </a:r>
            <a:r>
              <a:rPr lang="ru-RU" dirty="0" smtClean="0"/>
              <a:t>  - для устройств  передающих  большой объём информации   на близкое расстояние , 8 бит по 8 параллельным проводникам  </a:t>
            </a:r>
          </a:p>
          <a:p>
            <a:pPr>
              <a:buNone/>
            </a:pPr>
            <a:r>
              <a:rPr lang="ru-RU" dirty="0" smtClean="0"/>
              <a:t>      ( принтер).</a:t>
            </a:r>
          </a:p>
          <a:p>
            <a:r>
              <a:rPr lang="ru-RU" u="sng" dirty="0" smtClean="0"/>
              <a:t>Последовательные </a:t>
            </a:r>
            <a:r>
              <a:rPr lang="ru-RU" dirty="0" smtClean="0"/>
              <a:t>(коммуникационные)-  для мыши, модема и т.п. по 1 биту.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en-US" dirty="0" smtClean="0"/>
              <a:t>USB</a:t>
            </a:r>
            <a:r>
              <a:rPr lang="ru-RU" dirty="0" smtClean="0"/>
              <a:t>-порт  - для подключения среднескоростных и низкоскоростных периферийных устройств, использует последовательные способ обмена информацией.</a:t>
            </a:r>
          </a:p>
          <a:p>
            <a:r>
              <a:rPr lang="ru-RU" dirty="0" smtClean="0"/>
              <a:t> </a:t>
            </a:r>
            <a:r>
              <a:rPr lang="en-US" dirty="0" smtClean="0"/>
              <a:t>Fire Wire</a:t>
            </a:r>
            <a:r>
              <a:rPr lang="ru-RU" dirty="0" smtClean="0"/>
              <a:t> –порт  - для высокоскоростных устройств ( видеокамера).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Инфракрасный порт беспроводного подключения   - по оптическому каналу в инфракрасном диапазоне.</a:t>
            </a:r>
          </a:p>
          <a:p>
            <a:endParaRPr lang="ru-RU" dirty="0" smtClean="0"/>
          </a:p>
          <a:p>
            <a:r>
              <a:rPr lang="en-US" dirty="0" smtClean="0"/>
              <a:t>Bluetooth</a:t>
            </a:r>
            <a:r>
              <a:rPr lang="ru-RU" dirty="0" smtClean="0"/>
              <a:t> - беспроводное  подключение порядка 100 устройств на расстоянии 10 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Прочие компоненты системной платы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Системные часы – определяют скорость выполнения компьютером операций.</a:t>
            </a:r>
          </a:p>
          <a:p>
            <a:r>
              <a:rPr lang="ru-RU" dirty="0" smtClean="0"/>
              <a:t>Платы и слоты расширения обеспечивающие </a:t>
            </a:r>
            <a:r>
              <a:rPr lang="ru-RU" b="1" i="1" dirty="0" smtClean="0"/>
              <a:t>принцип открытой архитектуры.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Принцип открытой архитектуры.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правила построения компьютера, в соответствии с которыми каждый новый   блок должен быть совместим со старым и легко устанавливаться в том же месте в компьютере.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Перечислите виды памяти: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Внутренняя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Системная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Внешняя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Постоянная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Операционная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Адаптивная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Энергонезависимой является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Кэш память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Флэш память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Оперативная память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Операционная память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Постоянная память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Подпишите названия устройств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074" name="cddrive"/>
          <p:cNvSpPr>
            <a:spLocks noEditPoints="1" noChangeArrowheads="1"/>
          </p:cNvSpPr>
          <p:nvPr/>
        </p:nvSpPr>
        <p:spPr bwMode="auto">
          <a:xfrm>
            <a:off x="214282" y="1714488"/>
            <a:ext cx="1809750" cy="90487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686 w 21600"/>
              <a:gd name="T9" fmla="*/ 23059 h 21600"/>
              <a:gd name="T10" fmla="*/ 21005 w 21600"/>
              <a:gd name="T11" fmla="*/ 3050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2563" y="12259"/>
                </a:moveTo>
                <a:lnTo>
                  <a:pt x="2563" y="12843"/>
                </a:lnTo>
                <a:lnTo>
                  <a:pt x="2746" y="13427"/>
                </a:lnTo>
                <a:lnTo>
                  <a:pt x="2929" y="14303"/>
                </a:lnTo>
                <a:lnTo>
                  <a:pt x="3112" y="14886"/>
                </a:lnTo>
                <a:lnTo>
                  <a:pt x="3478" y="15470"/>
                </a:lnTo>
                <a:lnTo>
                  <a:pt x="3844" y="16054"/>
                </a:lnTo>
                <a:lnTo>
                  <a:pt x="4393" y="16638"/>
                </a:lnTo>
                <a:lnTo>
                  <a:pt x="4942" y="17222"/>
                </a:lnTo>
                <a:lnTo>
                  <a:pt x="5492" y="17514"/>
                </a:lnTo>
                <a:lnTo>
                  <a:pt x="6224" y="18097"/>
                </a:lnTo>
                <a:lnTo>
                  <a:pt x="6773" y="18389"/>
                </a:lnTo>
                <a:lnTo>
                  <a:pt x="7505" y="18681"/>
                </a:lnTo>
                <a:lnTo>
                  <a:pt x="8237" y="18973"/>
                </a:lnTo>
                <a:lnTo>
                  <a:pt x="9153" y="18973"/>
                </a:lnTo>
                <a:lnTo>
                  <a:pt x="9885" y="19265"/>
                </a:lnTo>
                <a:lnTo>
                  <a:pt x="10800" y="19265"/>
                </a:lnTo>
                <a:lnTo>
                  <a:pt x="11532" y="19265"/>
                </a:lnTo>
                <a:lnTo>
                  <a:pt x="12447" y="18973"/>
                </a:lnTo>
                <a:lnTo>
                  <a:pt x="13180" y="18973"/>
                </a:lnTo>
                <a:lnTo>
                  <a:pt x="13912" y="18681"/>
                </a:lnTo>
                <a:lnTo>
                  <a:pt x="14644" y="18389"/>
                </a:lnTo>
                <a:lnTo>
                  <a:pt x="15376" y="18097"/>
                </a:lnTo>
                <a:lnTo>
                  <a:pt x="16108" y="17514"/>
                </a:lnTo>
                <a:lnTo>
                  <a:pt x="16658" y="17222"/>
                </a:lnTo>
                <a:lnTo>
                  <a:pt x="17207" y="16638"/>
                </a:lnTo>
                <a:lnTo>
                  <a:pt x="17573" y="16054"/>
                </a:lnTo>
                <a:lnTo>
                  <a:pt x="18122" y="15470"/>
                </a:lnTo>
                <a:lnTo>
                  <a:pt x="18305" y="14886"/>
                </a:lnTo>
                <a:lnTo>
                  <a:pt x="18671" y="14303"/>
                </a:lnTo>
                <a:lnTo>
                  <a:pt x="18854" y="13427"/>
                </a:lnTo>
                <a:lnTo>
                  <a:pt x="19037" y="12843"/>
                </a:lnTo>
                <a:lnTo>
                  <a:pt x="19037" y="12259"/>
                </a:lnTo>
                <a:lnTo>
                  <a:pt x="2563" y="12259"/>
                </a:lnTo>
                <a:close/>
              </a:path>
              <a:path w="21600" h="21600" extrusionOk="0">
                <a:moveTo>
                  <a:pt x="2563" y="12259"/>
                </a:moveTo>
                <a:lnTo>
                  <a:pt x="9153" y="12259"/>
                </a:lnTo>
                <a:lnTo>
                  <a:pt x="9153" y="12551"/>
                </a:lnTo>
                <a:lnTo>
                  <a:pt x="9336" y="12843"/>
                </a:lnTo>
                <a:lnTo>
                  <a:pt x="9519" y="13135"/>
                </a:lnTo>
                <a:lnTo>
                  <a:pt x="9702" y="13135"/>
                </a:lnTo>
                <a:lnTo>
                  <a:pt x="9885" y="13427"/>
                </a:lnTo>
                <a:lnTo>
                  <a:pt x="10068" y="13719"/>
                </a:lnTo>
                <a:lnTo>
                  <a:pt x="10434" y="13719"/>
                </a:lnTo>
                <a:lnTo>
                  <a:pt x="10800" y="13719"/>
                </a:lnTo>
                <a:lnTo>
                  <a:pt x="10983" y="13719"/>
                </a:lnTo>
                <a:lnTo>
                  <a:pt x="11349" y="13719"/>
                </a:lnTo>
                <a:lnTo>
                  <a:pt x="11715" y="13427"/>
                </a:lnTo>
                <a:lnTo>
                  <a:pt x="11898" y="13135"/>
                </a:lnTo>
                <a:lnTo>
                  <a:pt x="12081" y="13135"/>
                </a:lnTo>
                <a:lnTo>
                  <a:pt x="12264" y="12843"/>
                </a:lnTo>
                <a:lnTo>
                  <a:pt x="12264" y="12551"/>
                </a:lnTo>
                <a:lnTo>
                  <a:pt x="12264" y="12259"/>
                </a:lnTo>
                <a:lnTo>
                  <a:pt x="9153" y="12259"/>
                </a:lnTo>
                <a:close/>
              </a:path>
              <a:path w="21600" h="21600" extrusionOk="0">
                <a:moveTo>
                  <a:pt x="21600" y="7589"/>
                </a:moveTo>
                <a:lnTo>
                  <a:pt x="17756" y="0"/>
                </a:lnTo>
                <a:lnTo>
                  <a:pt x="10800" y="0"/>
                </a:lnTo>
                <a:lnTo>
                  <a:pt x="3844" y="0"/>
                </a:lnTo>
                <a:lnTo>
                  <a:pt x="0" y="7589"/>
                </a:lnTo>
                <a:lnTo>
                  <a:pt x="0" y="10800"/>
                </a:lnTo>
                <a:lnTo>
                  <a:pt x="0" y="18097"/>
                </a:lnTo>
                <a:lnTo>
                  <a:pt x="1464" y="18097"/>
                </a:lnTo>
                <a:lnTo>
                  <a:pt x="1464" y="21600"/>
                </a:lnTo>
                <a:lnTo>
                  <a:pt x="10800" y="21600"/>
                </a:lnTo>
                <a:lnTo>
                  <a:pt x="19953" y="21600"/>
                </a:lnTo>
                <a:lnTo>
                  <a:pt x="19953" y="18097"/>
                </a:lnTo>
                <a:lnTo>
                  <a:pt x="21600" y="18097"/>
                </a:lnTo>
                <a:lnTo>
                  <a:pt x="21600" y="11092"/>
                </a:lnTo>
                <a:lnTo>
                  <a:pt x="21600" y="7589"/>
                </a:lnTo>
              </a:path>
              <a:path w="21600" h="21600" extrusionOk="0">
                <a:moveTo>
                  <a:pt x="1647" y="18097"/>
                </a:moveTo>
                <a:lnTo>
                  <a:pt x="6407" y="18097"/>
                </a:lnTo>
                <a:moveTo>
                  <a:pt x="19953" y="18097"/>
                </a:moveTo>
                <a:lnTo>
                  <a:pt x="15010" y="18097"/>
                </a:lnTo>
                <a:moveTo>
                  <a:pt x="0" y="7589"/>
                </a:moveTo>
                <a:lnTo>
                  <a:pt x="21417" y="7589"/>
                </a:lnTo>
                <a:lnTo>
                  <a:pt x="21600" y="7589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6" name="monitor"/>
          <p:cNvSpPr>
            <a:spLocks noEditPoints="1" noChangeArrowheads="1"/>
          </p:cNvSpPr>
          <p:nvPr/>
        </p:nvSpPr>
        <p:spPr bwMode="auto">
          <a:xfrm>
            <a:off x="4143372" y="2071678"/>
            <a:ext cx="1809750" cy="1809750"/>
          </a:xfrm>
          <a:custGeom>
            <a:avLst/>
            <a:gdLst>
              <a:gd name="T0" fmla="*/ 6837 w 21600"/>
              <a:gd name="T1" fmla="*/ 21600 h 21600"/>
              <a:gd name="T2" fmla="*/ 3108 w 21600"/>
              <a:gd name="T3" fmla="*/ 19849 h 21600"/>
              <a:gd name="T4" fmla="*/ 0 w 21600"/>
              <a:gd name="T5" fmla="*/ 15178 h 21600"/>
              <a:gd name="T6" fmla="*/ 0 w 21600"/>
              <a:gd name="T7" fmla="*/ 10508 h 21600"/>
              <a:gd name="T8" fmla="*/ 0 w 21600"/>
              <a:gd name="T9" fmla="*/ 3941 h 21600"/>
              <a:gd name="T10" fmla="*/ 8081 w 21600"/>
              <a:gd name="T11" fmla="*/ 1168 h 21600"/>
              <a:gd name="T12" fmla="*/ 17871 w 21600"/>
              <a:gd name="T13" fmla="*/ 0 h 21600"/>
              <a:gd name="T14" fmla="*/ 21600 w 21600"/>
              <a:gd name="T15" fmla="*/ 1751 h 21600"/>
              <a:gd name="T16" fmla="*/ 21600 w 21600"/>
              <a:gd name="T17" fmla="*/ 10508 h 21600"/>
              <a:gd name="T18" fmla="*/ 21600 w 21600"/>
              <a:gd name="T19" fmla="*/ 16346 h 21600"/>
              <a:gd name="T20" fmla="*/ 10722 w 21600"/>
              <a:gd name="T21" fmla="*/ 20286 h 21600"/>
              <a:gd name="T22" fmla="*/ 1204 w 21600"/>
              <a:gd name="T23" fmla="*/ 22548 h 21600"/>
              <a:gd name="T24" fmla="*/ 20706 w 21600"/>
              <a:gd name="T25" fmla="*/ 2838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T22" t="T23" r="T24" b="T25"/>
            <a:pathLst>
              <a:path w="21600" h="21600" extrusionOk="0">
                <a:moveTo>
                  <a:pt x="6837" y="21600"/>
                </a:moveTo>
                <a:lnTo>
                  <a:pt x="3108" y="19849"/>
                </a:lnTo>
                <a:lnTo>
                  <a:pt x="3108" y="17659"/>
                </a:lnTo>
                <a:lnTo>
                  <a:pt x="0" y="15178"/>
                </a:lnTo>
                <a:lnTo>
                  <a:pt x="0" y="10508"/>
                </a:lnTo>
                <a:lnTo>
                  <a:pt x="0" y="3941"/>
                </a:lnTo>
                <a:lnTo>
                  <a:pt x="8081" y="1168"/>
                </a:lnTo>
                <a:lnTo>
                  <a:pt x="10722" y="1605"/>
                </a:lnTo>
                <a:lnTo>
                  <a:pt x="12587" y="1751"/>
                </a:lnTo>
                <a:lnTo>
                  <a:pt x="17871" y="0"/>
                </a:lnTo>
                <a:lnTo>
                  <a:pt x="21600" y="1751"/>
                </a:lnTo>
                <a:lnTo>
                  <a:pt x="21600" y="10508"/>
                </a:lnTo>
                <a:lnTo>
                  <a:pt x="21600" y="16346"/>
                </a:lnTo>
                <a:lnTo>
                  <a:pt x="10722" y="20286"/>
                </a:lnTo>
                <a:lnTo>
                  <a:pt x="6837" y="21600"/>
                </a:lnTo>
                <a:close/>
              </a:path>
              <a:path w="21600" h="21600" extrusionOk="0">
                <a:moveTo>
                  <a:pt x="3108" y="5254"/>
                </a:moveTo>
                <a:lnTo>
                  <a:pt x="2642" y="4962"/>
                </a:lnTo>
                <a:lnTo>
                  <a:pt x="777" y="4232"/>
                </a:lnTo>
                <a:lnTo>
                  <a:pt x="155" y="3941"/>
                </a:lnTo>
                <a:moveTo>
                  <a:pt x="6837" y="7005"/>
                </a:moveTo>
                <a:lnTo>
                  <a:pt x="6216" y="6714"/>
                </a:lnTo>
                <a:lnTo>
                  <a:pt x="3885" y="5546"/>
                </a:lnTo>
                <a:lnTo>
                  <a:pt x="3108" y="5254"/>
                </a:lnTo>
                <a:moveTo>
                  <a:pt x="19735" y="14595"/>
                </a:moveTo>
                <a:lnTo>
                  <a:pt x="19735" y="4816"/>
                </a:lnTo>
                <a:lnTo>
                  <a:pt x="9790" y="8319"/>
                </a:lnTo>
                <a:lnTo>
                  <a:pt x="9790" y="18243"/>
                </a:lnTo>
                <a:lnTo>
                  <a:pt x="19735" y="14595"/>
                </a:lnTo>
                <a:moveTo>
                  <a:pt x="3108" y="17659"/>
                </a:moveTo>
                <a:lnTo>
                  <a:pt x="3108" y="5254"/>
                </a:lnTo>
                <a:lnTo>
                  <a:pt x="12742" y="1751"/>
                </a:lnTo>
                <a:moveTo>
                  <a:pt x="21600" y="1751"/>
                </a:moveTo>
                <a:lnTo>
                  <a:pt x="6837" y="7005"/>
                </a:lnTo>
                <a:lnTo>
                  <a:pt x="6837" y="216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7" name="scanner1"/>
          <p:cNvSpPr>
            <a:spLocks noEditPoints="1" noChangeArrowheads="1"/>
          </p:cNvSpPr>
          <p:nvPr/>
        </p:nvSpPr>
        <p:spPr bwMode="auto">
          <a:xfrm>
            <a:off x="5357818" y="4143380"/>
            <a:ext cx="1809750" cy="904875"/>
          </a:xfrm>
          <a:custGeom>
            <a:avLst/>
            <a:gdLst>
              <a:gd name="T0" fmla="*/ 21600 w 21600"/>
              <a:gd name="T1" fmla="*/ 7200 h 21600"/>
              <a:gd name="T2" fmla="*/ 21600 w 21600"/>
              <a:gd name="T3" fmla="*/ 12695 h 21600"/>
              <a:gd name="T4" fmla="*/ 13925 w 21600"/>
              <a:gd name="T5" fmla="*/ 21600 h 21600"/>
              <a:gd name="T6" fmla="*/ 0 w 21600"/>
              <a:gd name="T7" fmla="*/ 11558 h 21600"/>
              <a:gd name="T8" fmla="*/ 0 w 21600"/>
              <a:gd name="T9" fmla="*/ 6063 h 21600"/>
              <a:gd name="T10" fmla="*/ 7456 w 21600"/>
              <a:gd name="T11" fmla="*/ 0 h 21600"/>
              <a:gd name="T12" fmla="*/ 18749 w 21600"/>
              <a:gd name="T13" fmla="*/ 947 h 21600"/>
              <a:gd name="T14" fmla="*/ 1425 w 21600"/>
              <a:gd name="T15" fmla="*/ 23068 h 21600"/>
              <a:gd name="T16" fmla="*/ 20312 w 21600"/>
              <a:gd name="T17" fmla="*/ 3093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15350" y="4547"/>
                </a:moveTo>
                <a:lnTo>
                  <a:pt x="21600" y="7200"/>
                </a:lnTo>
                <a:lnTo>
                  <a:pt x="21600" y="10800"/>
                </a:lnTo>
                <a:lnTo>
                  <a:pt x="21600" y="12695"/>
                </a:lnTo>
                <a:lnTo>
                  <a:pt x="13925" y="21600"/>
                </a:lnTo>
                <a:lnTo>
                  <a:pt x="10964" y="19326"/>
                </a:lnTo>
                <a:lnTo>
                  <a:pt x="0" y="11558"/>
                </a:lnTo>
                <a:lnTo>
                  <a:pt x="0" y="10800"/>
                </a:lnTo>
                <a:lnTo>
                  <a:pt x="0" y="6063"/>
                </a:lnTo>
                <a:lnTo>
                  <a:pt x="7456" y="0"/>
                </a:lnTo>
                <a:lnTo>
                  <a:pt x="8552" y="568"/>
                </a:lnTo>
                <a:lnTo>
                  <a:pt x="10964" y="568"/>
                </a:lnTo>
                <a:lnTo>
                  <a:pt x="18749" y="947"/>
                </a:lnTo>
                <a:lnTo>
                  <a:pt x="15350" y="4547"/>
                </a:lnTo>
                <a:close/>
              </a:path>
              <a:path w="21600" h="21600" extrusionOk="0">
                <a:moveTo>
                  <a:pt x="15350" y="4547"/>
                </a:moveTo>
                <a:lnTo>
                  <a:pt x="21600" y="7200"/>
                </a:lnTo>
                <a:lnTo>
                  <a:pt x="13925" y="15347"/>
                </a:lnTo>
                <a:lnTo>
                  <a:pt x="0" y="6063"/>
                </a:lnTo>
                <a:moveTo>
                  <a:pt x="8552" y="568"/>
                </a:moveTo>
                <a:lnTo>
                  <a:pt x="2083" y="6063"/>
                </a:lnTo>
                <a:lnTo>
                  <a:pt x="11951" y="7579"/>
                </a:lnTo>
                <a:lnTo>
                  <a:pt x="15350" y="4547"/>
                </a:lnTo>
                <a:moveTo>
                  <a:pt x="14254" y="5684"/>
                </a:moveTo>
                <a:lnTo>
                  <a:pt x="19078" y="7768"/>
                </a:lnTo>
                <a:lnTo>
                  <a:pt x="13815" y="13074"/>
                </a:lnTo>
                <a:lnTo>
                  <a:pt x="2083" y="6063"/>
                </a:lnTo>
                <a:moveTo>
                  <a:pt x="13925" y="21600"/>
                </a:moveTo>
                <a:lnTo>
                  <a:pt x="13925" y="20463"/>
                </a:lnTo>
                <a:lnTo>
                  <a:pt x="13925" y="16674"/>
                </a:lnTo>
                <a:lnTo>
                  <a:pt x="13925" y="15347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8" name="scanner2"/>
          <p:cNvSpPr>
            <a:spLocks noEditPoints="1" noChangeArrowheads="1"/>
          </p:cNvSpPr>
          <p:nvPr/>
        </p:nvSpPr>
        <p:spPr bwMode="auto">
          <a:xfrm>
            <a:off x="1285852" y="3143248"/>
            <a:ext cx="1809750" cy="904875"/>
          </a:xfrm>
          <a:custGeom>
            <a:avLst/>
            <a:gdLst>
              <a:gd name="T0" fmla="*/ 20454 w 21600"/>
              <a:gd name="T1" fmla="*/ 0 h 21600"/>
              <a:gd name="T2" fmla="*/ 10800 w 21600"/>
              <a:gd name="T3" fmla="*/ 21600 h 21600"/>
              <a:gd name="T4" fmla="*/ 0 w 21600"/>
              <a:gd name="T5" fmla="*/ 14936 h 21600"/>
              <a:gd name="T6" fmla="*/ 21600 w 21600"/>
              <a:gd name="T7" fmla="*/ 14936 h 21600"/>
              <a:gd name="T8" fmla="*/ 21600 w 21600"/>
              <a:gd name="T9" fmla="*/ 21600 h 21600"/>
              <a:gd name="T10" fmla="*/ 21600 w 21600"/>
              <a:gd name="T11" fmla="*/ 11183 h 21600"/>
              <a:gd name="T12" fmla="*/ 2353 w 21600"/>
              <a:gd name="T13" fmla="*/ 21600 h 21600"/>
              <a:gd name="T14" fmla="*/ 701 w 21600"/>
              <a:gd name="T15" fmla="*/ 22432 h 21600"/>
              <a:gd name="T16" fmla="*/ 20997 w 21600"/>
              <a:gd name="T17" fmla="*/ 2983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21600" h="21600" extrusionOk="0">
                <a:moveTo>
                  <a:pt x="21600" y="11183"/>
                </a:moveTo>
                <a:lnTo>
                  <a:pt x="21600" y="14017"/>
                </a:lnTo>
                <a:lnTo>
                  <a:pt x="21600" y="21600"/>
                </a:lnTo>
                <a:lnTo>
                  <a:pt x="10800" y="21600"/>
                </a:lnTo>
                <a:lnTo>
                  <a:pt x="2353" y="21600"/>
                </a:lnTo>
                <a:lnTo>
                  <a:pt x="2353" y="18996"/>
                </a:lnTo>
                <a:lnTo>
                  <a:pt x="1991" y="18919"/>
                </a:lnTo>
                <a:lnTo>
                  <a:pt x="1689" y="18766"/>
                </a:lnTo>
                <a:lnTo>
                  <a:pt x="1388" y="18536"/>
                </a:lnTo>
                <a:lnTo>
                  <a:pt x="1086" y="18230"/>
                </a:lnTo>
                <a:lnTo>
                  <a:pt x="905" y="18000"/>
                </a:lnTo>
                <a:lnTo>
                  <a:pt x="664" y="17617"/>
                </a:lnTo>
                <a:lnTo>
                  <a:pt x="483" y="17387"/>
                </a:lnTo>
                <a:lnTo>
                  <a:pt x="362" y="17004"/>
                </a:lnTo>
                <a:lnTo>
                  <a:pt x="302" y="16621"/>
                </a:lnTo>
                <a:lnTo>
                  <a:pt x="181" y="16315"/>
                </a:lnTo>
                <a:lnTo>
                  <a:pt x="121" y="15932"/>
                </a:lnTo>
                <a:lnTo>
                  <a:pt x="60" y="15626"/>
                </a:lnTo>
                <a:lnTo>
                  <a:pt x="0" y="15243"/>
                </a:lnTo>
                <a:lnTo>
                  <a:pt x="0" y="14936"/>
                </a:lnTo>
                <a:lnTo>
                  <a:pt x="0" y="14630"/>
                </a:lnTo>
                <a:lnTo>
                  <a:pt x="60" y="14323"/>
                </a:lnTo>
                <a:lnTo>
                  <a:pt x="121" y="13787"/>
                </a:lnTo>
                <a:lnTo>
                  <a:pt x="302" y="13251"/>
                </a:lnTo>
                <a:lnTo>
                  <a:pt x="483" y="12715"/>
                </a:lnTo>
                <a:lnTo>
                  <a:pt x="724" y="12255"/>
                </a:lnTo>
                <a:lnTo>
                  <a:pt x="1026" y="11719"/>
                </a:lnTo>
                <a:lnTo>
                  <a:pt x="1327" y="11336"/>
                </a:lnTo>
                <a:lnTo>
                  <a:pt x="1508" y="11183"/>
                </a:lnTo>
                <a:lnTo>
                  <a:pt x="1750" y="11030"/>
                </a:lnTo>
                <a:lnTo>
                  <a:pt x="1931" y="10877"/>
                </a:lnTo>
                <a:lnTo>
                  <a:pt x="2172" y="10800"/>
                </a:lnTo>
                <a:lnTo>
                  <a:pt x="4646" y="10800"/>
                </a:lnTo>
                <a:lnTo>
                  <a:pt x="10800" y="6587"/>
                </a:lnTo>
                <a:lnTo>
                  <a:pt x="20454" y="0"/>
                </a:lnTo>
                <a:lnTo>
                  <a:pt x="20755" y="1226"/>
                </a:lnTo>
                <a:lnTo>
                  <a:pt x="6034" y="11183"/>
                </a:lnTo>
                <a:lnTo>
                  <a:pt x="21600" y="11183"/>
                </a:lnTo>
                <a:close/>
              </a:path>
              <a:path w="21600" h="21600" extrusionOk="0">
                <a:moveTo>
                  <a:pt x="2353" y="18996"/>
                </a:moveTo>
                <a:lnTo>
                  <a:pt x="5551" y="18996"/>
                </a:lnTo>
                <a:lnTo>
                  <a:pt x="17618" y="18996"/>
                </a:lnTo>
                <a:lnTo>
                  <a:pt x="21600" y="18996"/>
                </a:lnTo>
                <a:lnTo>
                  <a:pt x="2353" y="18996"/>
                </a:lnTo>
                <a:moveTo>
                  <a:pt x="3017" y="18996"/>
                </a:moveTo>
                <a:lnTo>
                  <a:pt x="3017" y="19455"/>
                </a:lnTo>
                <a:lnTo>
                  <a:pt x="3017" y="21064"/>
                </a:lnTo>
                <a:lnTo>
                  <a:pt x="3017" y="21600"/>
                </a:lnTo>
                <a:lnTo>
                  <a:pt x="3017" y="18996"/>
                </a:lnTo>
                <a:moveTo>
                  <a:pt x="3861" y="18996"/>
                </a:moveTo>
                <a:lnTo>
                  <a:pt x="3861" y="19455"/>
                </a:lnTo>
                <a:lnTo>
                  <a:pt x="3861" y="21064"/>
                </a:lnTo>
                <a:lnTo>
                  <a:pt x="3861" y="21600"/>
                </a:lnTo>
                <a:lnTo>
                  <a:pt x="3861" y="18996"/>
                </a:lnTo>
                <a:moveTo>
                  <a:pt x="4646" y="18996"/>
                </a:moveTo>
                <a:lnTo>
                  <a:pt x="4646" y="19455"/>
                </a:lnTo>
                <a:lnTo>
                  <a:pt x="4646" y="21064"/>
                </a:lnTo>
                <a:lnTo>
                  <a:pt x="4646" y="21600"/>
                </a:lnTo>
                <a:lnTo>
                  <a:pt x="4646" y="18996"/>
                </a:lnTo>
                <a:moveTo>
                  <a:pt x="5430" y="18996"/>
                </a:moveTo>
                <a:lnTo>
                  <a:pt x="5430" y="19455"/>
                </a:lnTo>
                <a:lnTo>
                  <a:pt x="5430" y="21064"/>
                </a:lnTo>
                <a:lnTo>
                  <a:pt x="5430" y="21600"/>
                </a:lnTo>
                <a:lnTo>
                  <a:pt x="5430" y="18996"/>
                </a:lnTo>
                <a:moveTo>
                  <a:pt x="6275" y="18996"/>
                </a:moveTo>
                <a:lnTo>
                  <a:pt x="6275" y="19455"/>
                </a:lnTo>
                <a:lnTo>
                  <a:pt x="6275" y="21064"/>
                </a:lnTo>
                <a:lnTo>
                  <a:pt x="6275" y="21600"/>
                </a:lnTo>
                <a:lnTo>
                  <a:pt x="6275" y="18996"/>
                </a:lnTo>
                <a:moveTo>
                  <a:pt x="7059" y="19455"/>
                </a:moveTo>
                <a:lnTo>
                  <a:pt x="7059" y="21064"/>
                </a:lnTo>
                <a:lnTo>
                  <a:pt x="7059" y="21600"/>
                </a:lnTo>
                <a:lnTo>
                  <a:pt x="7059" y="18996"/>
                </a:lnTo>
                <a:lnTo>
                  <a:pt x="7844" y="18996"/>
                </a:lnTo>
                <a:moveTo>
                  <a:pt x="7844" y="19455"/>
                </a:moveTo>
                <a:lnTo>
                  <a:pt x="7844" y="21064"/>
                </a:lnTo>
                <a:lnTo>
                  <a:pt x="7844" y="21600"/>
                </a:lnTo>
                <a:lnTo>
                  <a:pt x="7844" y="18996"/>
                </a:lnTo>
                <a:lnTo>
                  <a:pt x="8688" y="18996"/>
                </a:lnTo>
                <a:moveTo>
                  <a:pt x="8688" y="19455"/>
                </a:moveTo>
                <a:lnTo>
                  <a:pt x="8688" y="21064"/>
                </a:lnTo>
                <a:lnTo>
                  <a:pt x="8688" y="21600"/>
                </a:lnTo>
                <a:lnTo>
                  <a:pt x="8688" y="18996"/>
                </a:lnTo>
                <a:lnTo>
                  <a:pt x="9473" y="18996"/>
                </a:lnTo>
                <a:moveTo>
                  <a:pt x="9473" y="19455"/>
                </a:moveTo>
                <a:lnTo>
                  <a:pt x="9473" y="21064"/>
                </a:lnTo>
                <a:lnTo>
                  <a:pt x="9473" y="21600"/>
                </a:lnTo>
                <a:lnTo>
                  <a:pt x="9473" y="18996"/>
                </a:lnTo>
                <a:lnTo>
                  <a:pt x="10317" y="18996"/>
                </a:lnTo>
                <a:moveTo>
                  <a:pt x="10317" y="19455"/>
                </a:moveTo>
                <a:lnTo>
                  <a:pt x="10317" y="21064"/>
                </a:lnTo>
                <a:lnTo>
                  <a:pt x="10317" y="21600"/>
                </a:lnTo>
                <a:lnTo>
                  <a:pt x="10317" y="18996"/>
                </a:lnTo>
                <a:lnTo>
                  <a:pt x="11102" y="18996"/>
                </a:lnTo>
                <a:moveTo>
                  <a:pt x="11102" y="19455"/>
                </a:moveTo>
                <a:lnTo>
                  <a:pt x="11102" y="21064"/>
                </a:lnTo>
                <a:lnTo>
                  <a:pt x="11102" y="21600"/>
                </a:lnTo>
                <a:lnTo>
                  <a:pt x="11102" y="18996"/>
                </a:lnTo>
                <a:lnTo>
                  <a:pt x="11946" y="18996"/>
                </a:lnTo>
                <a:moveTo>
                  <a:pt x="11946" y="21064"/>
                </a:moveTo>
                <a:lnTo>
                  <a:pt x="11946" y="21600"/>
                </a:lnTo>
                <a:lnTo>
                  <a:pt x="11946" y="18996"/>
                </a:lnTo>
                <a:lnTo>
                  <a:pt x="12731" y="18996"/>
                </a:lnTo>
                <a:lnTo>
                  <a:pt x="12731" y="19455"/>
                </a:lnTo>
                <a:moveTo>
                  <a:pt x="12731" y="21064"/>
                </a:moveTo>
                <a:lnTo>
                  <a:pt x="12731" y="21600"/>
                </a:lnTo>
                <a:lnTo>
                  <a:pt x="12731" y="18996"/>
                </a:lnTo>
                <a:lnTo>
                  <a:pt x="13515" y="18996"/>
                </a:lnTo>
                <a:lnTo>
                  <a:pt x="13515" y="19455"/>
                </a:lnTo>
                <a:moveTo>
                  <a:pt x="13515" y="21064"/>
                </a:moveTo>
                <a:lnTo>
                  <a:pt x="13515" y="21600"/>
                </a:lnTo>
                <a:lnTo>
                  <a:pt x="13515" y="18996"/>
                </a:lnTo>
                <a:lnTo>
                  <a:pt x="14360" y="18996"/>
                </a:lnTo>
                <a:lnTo>
                  <a:pt x="14360" y="19455"/>
                </a:lnTo>
                <a:moveTo>
                  <a:pt x="14360" y="21064"/>
                </a:moveTo>
                <a:lnTo>
                  <a:pt x="14360" y="21600"/>
                </a:lnTo>
                <a:lnTo>
                  <a:pt x="14360" y="18996"/>
                </a:lnTo>
                <a:lnTo>
                  <a:pt x="15144" y="18996"/>
                </a:lnTo>
                <a:lnTo>
                  <a:pt x="15144" y="19455"/>
                </a:lnTo>
                <a:moveTo>
                  <a:pt x="15144" y="21064"/>
                </a:moveTo>
                <a:lnTo>
                  <a:pt x="15144" y="21600"/>
                </a:lnTo>
                <a:lnTo>
                  <a:pt x="15144" y="18996"/>
                </a:lnTo>
                <a:lnTo>
                  <a:pt x="15989" y="18996"/>
                </a:lnTo>
                <a:lnTo>
                  <a:pt x="15989" y="19455"/>
                </a:lnTo>
                <a:moveTo>
                  <a:pt x="15989" y="21064"/>
                </a:moveTo>
                <a:lnTo>
                  <a:pt x="15989" y="21600"/>
                </a:lnTo>
                <a:lnTo>
                  <a:pt x="15989" y="18996"/>
                </a:lnTo>
                <a:lnTo>
                  <a:pt x="16773" y="18996"/>
                </a:lnTo>
                <a:lnTo>
                  <a:pt x="16773" y="19455"/>
                </a:lnTo>
                <a:moveTo>
                  <a:pt x="16773" y="21600"/>
                </a:moveTo>
                <a:lnTo>
                  <a:pt x="16773" y="18996"/>
                </a:lnTo>
                <a:lnTo>
                  <a:pt x="17558" y="18996"/>
                </a:lnTo>
                <a:lnTo>
                  <a:pt x="17558" y="19455"/>
                </a:lnTo>
                <a:lnTo>
                  <a:pt x="17558" y="21064"/>
                </a:lnTo>
                <a:moveTo>
                  <a:pt x="17558" y="21600"/>
                </a:moveTo>
                <a:lnTo>
                  <a:pt x="17558" y="18996"/>
                </a:lnTo>
                <a:lnTo>
                  <a:pt x="18402" y="18996"/>
                </a:lnTo>
                <a:lnTo>
                  <a:pt x="18402" y="19455"/>
                </a:lnTo>
                <a:lnTo>
                  <a:pt x="18402" y="21064"/>
                </a:lnTo>
                <a:moveTo>
                  <a:pt x="18402" y="21600"/>
                </a:moveTo>
                <a:lnTo>
                  <a:pt x="18402" y="18996"/>
                </a:lnTo>
                <a:lnTo>
                  <a:pt x="19187" y="18996"/>
                </a:lnTo>
                <a:lnTo>
                  <a:pt x="19187" y="19455"/>
                </a:lnTo>
                <a:lnTo>
                  <a:pt x="19187" y="21064"/>
                </a:lnTo>
                <a:moveTo>
                  <a:pt x="19187" y="21600"/>
                </a:moveTo>
                <a:lnTo>
                  <a:pt x="19187" y="18996"/>
                </a:lnTo>
                <a:lnTo>
                  <a:pt x="20031" y="18996"/>
                </a:lnTo>
                <a:lnTo>
                  <a:pt x="20031" y="19455"/>
                </a:lnTo>
                <a:lnTo>
                  <a:pt x="20031" y="21064"/>
                </a:lnTo>
                <a:moveTo>
                  <a:pt x="20031" y="21600"/>
                </a:moveTo>
                <a:lnTo>
                  <a:pt x="20031" y="18996"/>
                </a:lnTo>
                <a:lnTo>
                  <a:pt x="20816" y="18996"/>
                </a:lnTo>
                <a:lnTo>
                  <a:pt x="20816" y="19455"/>
                </a:lnTo>
                <a:lnTo>
                  <a:pt x="20816" y="21064"/>
                </a:lnTo>
                <a:lnTo>
                  <a:pt x="20816" y="21600"/>
                </a:lnTo>
                <a:moveTo>
                  <a:pt x="19488" y="11872"/>
                </a:moveTo>
                <a:lnTo>
                  <a:pt x="20031" y="11872"/>
                </a:lnTo>
                <a:lnTo>
                  <a:pt x="20031" y="12332"/>
                </a:lnTo>
                <a:lnTo>
                  <a:pt x="19488" y="12332"/>
                </a:lnTo>
                <a:lnTo>
                  <a:pt x="19488" y="11872"/>
                </a:lnTo>
                <a:moveTo>
                  <a:pt x="20454" y="11872"/>
                </a:moveTo>
                <a:lnTo>
                  <a:pt x="21057" y="11872"/>
                </a:lnTo>
                <a:lnTo>
                  <a:pt x="21057" y="12332"/>
                </a:lnTo>
                <a:lnTo>
                  <a:pt x="20454" y="12332"/>
                </a:lnTo>
                <a:lnTo>
                  <a:pt x="20454" y="1187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79" name="tower"/>
          <p:cNvSpPr>
            <a:spLocks noEditPoints="1" noChangeArrowheads="1"/>
          </p:cNvSpPr>
          <p:nvPr/>
        </p:nvSpPr>
        <p:spPr bwMode="auto">
          <a:xfrm>
            <a:off x="428596" y="4286256"/>
            <a:ext cx="904875" cy="18097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80" name="server"/>
          <p:cNvSpPr>
            <a:spLocks noEditPoints="1" noChangeArrowheads="1"/>
          </p:cNvSpPr>
          <p:nvPr/>
        </p:nvSpPr>
        <p:spPr bwMode="auto">
          <a:xfrm>
            <a:off x="2714612" y="4572008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081" name="laptop"/>
          <p:cNvSpPr>
            <a:spLocks noEditPoints="1" noChangeArrowheads="1"/>
          </p:cNvSpPr>
          <p:nvPr/>
        </p:nvSpPr>
        <p:spPr bwMode="auto">
          <a:xfrm>
            <a:off x="6929454" y="5072074"/>
            <a:ext cx="1809750" cy="1362075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82" name="Picture 10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2285992"/>
            <a:ext cx="1695450" cy="181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Что такое флоппи – диски?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дискеты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en-US" dirty="0" smtClean="0"/>
              <a:t>CD </a:t>
            </a:r>
            <a:r>
              <a:rPr lang="ru-RU" dirty="0" smtClean="0"/>
              <a:t>диски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DVD</a:t>
            </a:r>
            <a:r>
              <a:rPr lang="ru-RU" dirty="0" smtClean="0"/>
              <a:t> диски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 err="1" smtClean="0"/>
              <a:t>флешки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Магнитные ленты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4. Соотнесите  операции с памятью и их характеристики 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А)Считывание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286249" y="1535113"/>
            <a:ext cx="4400552" cy="639762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Б)Запись</a:t>
            </a:r>
            <a:r>
              <a:rPr lang="ru-RU" dirty="0" smtClean="0"/>
              <a:t> ( сохранение)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Из памяти осуществляется передача копии информации в другое устройство</a:t>
            </a:r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Размещение информации по заданному адресу для хранения</a:t>
            </a:r>
          </a:p>
          <a:p>
            <a:pPr marL="457200" indent="-457200">
              <a:buFont typeface="+mj-lt"/>
              <a:buAutoNum type="arabicPeriod"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ru-RU" dirty="0" smtClean="0"/>
              <a:t> Предыдущие порции информации, хранящиеся на этом месте, стираются</a:t>
            </a:r>
          </a:p>
          <a:p>
            <a:pPr marL="457200" indent="-457200">
              <a:buFont typeface="+mj-lt"/>
              <a:buAutoNum type="arabicPeriod" startAt="3"/>
            </a:pPr>
            <a:endParaRPr lang="ru-RU" dirty="0" smtClean="0"/>
          </a:p>
          <a:p>
            <a:pPr marL="457200" indent="-457200">
              <a:buFont typeface="+mj-lt"/>
              <a:buAutoNum type="arabicPeriod" startAt="3"/>
            </a:pPr>
            <a:r>
              <a:rPr lang="ru-RU" dirty="0" smtClean="0"/>
              <a:t>Информация храниться до тех пор, пока на её место не будет записана другая информация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Независимо от комплектации нас всегда будут интересовать характеристики возможностей компьютера.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Производительность компьютера 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характеристика, показывающая скорость выполнения операций обработки информации.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Элементарных операций в секунду</a:t>
            </a:r>
          </a:p>
          <a:p>
            <a:pPr>
              <a:buNone/>
            </a:pPr>
            <a:r>
              <a:rPr lang="ru-RU" sz="4400" i="1" dirty="0" smtClean="0"/>
              <a:t>       оп </a:t>
            </a:r>
            <a:r>
              <a:rPr lang="en-US" sz="4400" i="1" dirty="0" smtClean="0"/>
              <a:t>/</a:t>
            </a:r>
            <a:r>
              <a:rPr lang="ru-RU" sz="4400" i="1" dirty="0" smtClean="0"/>
              <a:t> с.</a:t>
            </a:r>
            <a:endParaRPr lang="ru-RU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Изучив эту тему, вы узнаете: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что такое микропроцессор и каково его назначение;</a:t>
            </a:r>
          </a:p>
          <a:p>
            <a:r>
              <a:rPr lang="ru-RU" dirty="0" smtClean="0"/>
              <a:t> каковы основные характеристики микропроцессора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Процессор 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это центральное устройство компьютера.</a:t>
            </a:r>
          </a:p>
          <a:p>
            <a:pPr>
              <a:buNone/>
            </a:pPr>
            <a:r>
              <a:rPr lang="ru-RU" dirty="0" smtClean="0"/>
              <a:t>Он </a:t>
            </a:r>
            <a:r>
              <a:rPr lang="ru-RU" dirty="0" smtClean="0"/>
              <a:t>выполняет различные  арифметические и логические операции, </a:t>
            </a:r>
          </a:p>
          <a:p>
            <a:pPr>
              <a:buNone/>
            </a:pPr>
            <a:r>
              <a:rPr lang="ru-RU" dirty="0" smtClean="0"/>
              <a:t>управляет </a:t>
            </a:r>
            <a:r>
              <a:rPr lang="ru-RU" dirty="0" smtClean="0"/>
              <a:t>работой всех устройств компьютера.</a:t>
            </a:r>
            <a:endParaRPr lang="ru-RU" dirty="0"/>
          </a:p>
        </p:txBody>
      </p:sp>
      <p:pic>
        <p:nvPicPr>
          <p:cNvPr id="1027" name="Picture 3" descr="C:\Program Files\Microsoft Office\MEDIA\CAGCAT10\j019980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0232" y="4365104"/>
            <a:ext cx="1789112" cy="180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Процессор 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устройство, обеспечивающее преобразование информации и управление другими устройствами компьютера.</a:t>
            </a:r>
            <a:endParaRPr lang="ru-RU" dirty="0"/>
          </a:p>
        </p:txBody>
      </p:sp>
      <p:pic>
        <p:nvPicPr>
          <p:cNvPr id="2050" name="Picture 2" descr="C:\Program Files\Microsoft Office\MEDIA\CAGCAT10\j029324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3" y="3707676"/>
            <a:ext cx="3073398" cy="2266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же представляет собой процессор?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Микросхему,  или  ЧИП ( </a:t>
            </a:r>
            <a:r>
              <a:rPr lang="en-US" dirty="0" smtClean="0"/>
              <a:t>chip</a:t>
            </a:r>
            <a:r>
              <a:rPr lang="ru-RU" dirty="0" smtClean="0"/>
              <a:t>), выполненную на миниатюрной кремниевой пластине  - кристалле.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Микропроцессор.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1pc-help.ru/images/cpu/cpu_p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Первый в  мире микропроцессор создан в 1971 году инженерами фирмы </a:t>
            </a:r>
            <a:r>
              <a:rPr lang="en-US" dirty="0" smtClean="0"/>
              <a:t>Intel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Сейчас наиболее распространенными являются  микропроцессоры фирмы </a:t>
            </a:r>
            <a:r>
              <a:rPr lang="en-US" dirty="0" smtClean="0"/>
              <a:t>Intel</a:t>
            </a:r>
            <a:r>
              <a:rPr lang="ru-RU" dirty="0" smtClean="0"/>
              <a:t> и фирмы </a:t>
            </a:r>
            <a:r>
              <a:rPr lang="en-US" dirty="0" smtClean="0"/>
              <a:t> AMD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http://03.img.avito.st/1280x960/1351145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7" y="1556792"/>
            <a:ext cx="4010895" cy="23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84" y="3934806"/>
            <a:ext cx="3198752" cy="239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Микропроцессор конструктивно представляет собой </a:t>
            </a:r>
            <a:r>
              <a:rPr lang="ru-RU" b="1" i="1" dirty="0" smtClean="0"/>
              <a:t>СБИС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Сверхбольшая интегральная схема содержит до нескольких миллионов электронных компонентов, размещённых на кремниевой пластине.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Микропроцессор имеет контакты в виде штырьков, которые вставляются в специальный разъём – СОКЕТ</a:t>
            </a:r>
            <a:r>
              <a:rPr lang="en-US" dirty="0" smtClean="0"/>
              <a:t> </a:t>
            </a:r>
            <a:r>
              <a:rPr lang="ru-RU" dirty="0" smtClean="0"/>
              <a:t>на системной  плате.</a:t>
            </a:r>
          </a:p>
          <a:p>
            <a:pPr>
              <a:buNone/>
            </a:pPr>
            <a:r>
              <a:rPr lang="ru-RU" dirty="0" smtClean="0"/>
              <a:t>Сокет имеет прямоугольную форму с несколькими рядами отверстий по периметру.</a:t>
            </a:r>
            <a:endParaRPr lang="ru-RU" dirty="0"/>
          </a:p>
        </p:txBody>
      </p:sp>
      <p:pic>
        <p:nvPicPr>
          <p:cNvPr id="2050" name="Picture 2" descr="http://xn--80aafka8aijbcicvsig8o.xn--p1ai/upload/iblock/d4f/d4f6fea01a5175583bd39db774e950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09120"/>
            <a:ext cx="2160637" cy="21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Изучив эту тему, вы узнаете: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каково назначение аппаратного </a:t>
            </a:r>
            <a:r>
              <a:rPr lang="ru-RU" dirty="0" smtClean="0"/>
              <a:t>и программного обеспечения </a:t>
            </a:r>
            <a:r>
              <a:rPr lang="ru-RU" dirty="0" smtClean="0"/>
              <a:t>компьютера;</a:t>
            </a:r>
          </a:p>
          <a:p>
            <a:r>
              <a:rPr lang="ru-RU" dirty="0" smtClean="0"/>
              <a:t> каков состав базового комплекта компьютера;</a:t>
            </a:r>
          </a:p>
          <a:p>
            <a:r>
              <a:rPr lang="ru-RU" dirty="0" smtClean="0"/>
              <a:t> </a:t>
            </a:r>
            <a:r>
              <a:rPr lang="ru-RU" dirty="0" smtClean="0"/>
              <a:t>технические характеристики компьютера.</a:t>
            </a:r>
          </a:p>
          <a:p>
            <a:r>
              <a:rPr lang="ru-RU" dirty="0" smtClean="0"/>
              <a:t>обязательное и типовое (основное) программное обеспечение компьютера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Обработка любой информации на компьютере связана с выполнением процессором различных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арифметических </a:t>
            </a:r>
          </a:p>
          <a:p>
            <a:pPr>
              <a:buNone/>
            </a:pPr>
            <a:r>
              <a:rPr lang="ru-RU" dirty="0" smtClean="0"/>
              <a:t>           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логических   </a:t>
            </a:r>
          </a:p>
          <a:p>
            <a:pPr>
              <a:buNone/>
            </a:pPr>
            <a:r>
              <a:rPr lang="ru-RU" dirty="0" smtClean="0"/>
              <a:t>                         операций.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000240"/>
            <a:ext cx="400052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Арифметические операции  - это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базовые математические операции.</a:t>
            </a:r>
          </a:p>
          <a:p>
            <a:pPr>
              <a:buNone/>
            </a:pPr>
            <a:r>
              <a:rPr lang="ru-RU" sz="8800" dirty="0" smtClean="0">
                <a:latin typeface="Arial Black"/>
              </a:rPr>
              <a:t>    * </a:t>
            </a:r>
          </a:p>
          <a:p>
            <a:pPr>
              <a:buNone/>
            </a:pPr>
            <a:r>
              <a:rPr lang="ru-RU" sz="8800" dirty="0" smtClean="0">
                <a:latin typeface="Arial Black"/>
              </a:rPr>
              <a:t>            -  </a:t>
            </a:r>
          </a:p>
          <a:p>
            <a:pPr>
              <a:buNone/>
            </a:pPr>
            <a:r>
              <a:rPr lang="ru-RU" sz="8800" dirty="0" smtClean="0">
                <a:latin typeface="Arial Black"/>
              </a:rPr>
              <a:t>                  /  </a:t>
            </a:r>
          </a:p>
          <a:p>
            <a:pPr>
              <a:buNone/>
            </a:pPr>
            <a:r>
              <a:rPr lang="ru-RU" sz="8800" dirty="0" smtClean="0">
                <a:latin typeface="Arial Black"/>
              </a:rPr>
              <a:t>      +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Логические операции – это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некоторые специальные операции, которые используются при проверке соотношений между различными величинами.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логическое сложение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логическое умножение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отрицание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следование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равносильность и т. 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процессора: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00562" y="428604"/>
            <a:ext cx="4186238" cy="157163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Для этого он выполняет следующие действия: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214290"/>
            <a:ext cx="3357554" cy="595791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000" dirty="0" smtClean="0"/>
              <a:t>Процессор должен  обеспечить автома</a:t>
            </a:r>
          </a:p>
          <a:p>
            <a:pPr>
              <a:buNone/>
            </a:pPr>
            <a:r>
              <a:rPr lang="ru-RU" sz="4000" dirty="0" smtClean="0"/>
              <a:t>   тическое исполнение программы, хранящейся в памяти компьютера.</a:t>
            </a:r>
            <a:endParaRPr lang="ru-RU" sz="40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3143240" y="1357298"/>
          <a:ext cx="600076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Производительность процессора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количество элементарных операций в секунду, определяет быстродействие компьютера в целом. </a:t>
            </a:r>
            <a:endParaRPr lang="ru-RU" dirty="0"/>
          </a:p>
        </p:txBody>
      </p:sp>
      <p:pic>
        <p:nvPicPr>
          <p:cNvPr id="1026" name="Picture 2" descr="http://xn--80aafka8aijbcicvsig8o.xn--p1ai/upload/iblock/d4f/d4f6fea01a5175583bd39db774e950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3417590" cy="341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285729"/>
            <a:ext cx="4040188" cy="57150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Тактовая частота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5025" y="214291"/>
            <a:ext cx="4041775" cy="642942"/>
          </a:xfrm>
        </p:spPr>
        <p:txBody>
          <a:bodyPr/>
          <a:lstStyle/>
          <a:p>
            <a:r>
              <a:rPr lang="ru-RU" dirty="0" smtClean="0"/>
              <a:t>Разрядность процессора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457200" y="1142984"/>
            <a:ext cx="4040188" cy="516097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Такт – интервал времени между началами двух соседних импульсов.</a:t>
            </a:r>
          </a:p>
          <a:p>
            <a:r>
              <a:rPr lang="ru-RU" sz="2400" dirty="0" smtClean="0"/>
              <a:t>Гц   -   герц.</a:t>
            </a:r>
          </a:p>
          <a:p>
            <a:endParaRPr lang="ru-RU" sz="2400" dirty="0" smtClean="0"/>
          </a:p>
          <a:p>
            <a:r>
              <a:rPr lang="ru-RU" sz="2400" dirty="0" smtClean="0"/>
              <a:t>Чем выше тактовая частота, тем меньше длительность выполнения операций и тем выше производительность компьютера.</a:t>
            </a:r>
            <a:endParaRPr lang="ru-RU" sz="24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645025" y="1214422"/>
            <a:ext cx="4041775" cy="508954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определяет размер минимальной порции (машинного слова ) информации, обрабатываемой процессором за один такт.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8, 16, 32, 64 бит.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Чем выше разрядность, тем с большим объёмом памяти может работать процессор, тем  меньше нужно тактов для выполнения сложных  операции.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</a:t>
            </a:r>
            <a:r>
              <a:rPr lang="ru-RU" dirty="0" smtClean="0">
                <a:solidFill>
                  <a:schemeClr val="bg1"/>
                </a:solidFill>
              </a:rPr>
              <a:t>1971 год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2000 год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 разрядность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4 бит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тактовая частота </a:t>
            </a:r>
          </a:p>
          <a:p>
            <a:pPr>
              <a:buNone/>
            </a:pPr>
            <a:r>
              <a:rPr lang="ru-RU" dirty="0" smtClean="0"/>
              <a:t>                   </a:t>
            </a:r>
          </a:p>
          <a:p>
            <a:pPr>
              <a:buNone/>
            </a:pPr>
            <a:r>
              <a:rPr lang="ru-RU" dirty="0" smtClean="0"/>
              <a:t>                               </a:t>
            </a:r>
            <a:r>
              <a:rPr lang="ru-RU" dirty="0" smtClean="0">
                <a:solidFill>
                  <a:schemeClr val="bg1"/>
                </a:solidFill>
              </a:rPr>
              <a:t>108 КГц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640 байт </a:t>
            </a:r>
            <a:r>
              <a:rPr lang="ru-RU" dirty="0" smtClean="0"/>
              <a:t>основной памяти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 разрядность</a:t>
            </a:r>
          </a:p>
          <a:p>
            <a:pPr>
              <a:buNone/>
            </a:pPr>
            <a:r>
              <a:rPr lang="ru-RU" dirty="0" smtClean="0"/>
              <a:t>                                      </a:t>
            </a:r>
            <a:r>
              <a:rPr lang="ru-RU" dirty="0" smtClean="0">
                <a:solidFill>
                  <a:schemeClr val="bg1"/>
                </a:solidFill>
              </a:rPr>
              <a:t>32 бит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</a:t>
            </a:r>
          </a:p>
          <a:p>
            <a:endParaRPr lang="ru-RU" dirty="0" smtClean="0"/>
          </a:p>
          <a:p>
            <a:r>
              <a:rPr lang="ru-RU" dirty="0" smtClean="0"/>
              <a:t> тактовая частота </a:t>
            </a:r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                1,7 – 3 ГГц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Кроме центрального процессора имеются  </a:t>
            </a:r>
            <a:r>
              <a:rPr lang="ru-RU" dirty="0" smtClean="0">
                <a:solidFill>
                  <a:schemeClr val="bg1"/>
                </a:solidFill>
              </a:rPr>
              <a:t>сопроцессоры,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-  дополнительные  специализированные процессоры.</a:t>
            </a:r>
          </a:p>
          <a:p>
            <a:pPr>
              <a:buNone/>
            </a:pPr>
            <a:r>
              <a:rPr lang="ru-RU" dirty="0" smtClean="0"/>
              <a:t>Например, </a:t>
            </a:r>
            <a:r>
              <a:rPr lang="ru-RU" b="1" i="1" u="sng" dirty="0" smtClean="0"/>
              <a:t>математический сопроцессор</a:t>
            </a:r>
            <a:r>
              <a:rPr lang="ru-RU" dirty="0" smtClean="0"/>
              <a:t>, который помогает основному процессору в выполнении вычислений при решении на компьютере математических задач.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микропроцессоров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раньше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Сейчас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  </a:t>
            </a:r>
            <a:r>
              <a:rPr lang="ru-RU" sz="3600" i="1" dirty="0" smtClean="0">
                <a:solidFill>
                  <a:schemeClr val="bg1"/>
                </a:solidFill>
              </a:rPr>
              <a:t>увеличение тактовой частоты и разрядности.</a:t>
            </a:r>
            <a:endParaRPr lang="ru-RU" sz="3600" i="1" dirty="0">
              <a:solidFill>
                <a:schemeClr val="bg1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количество ядер, которые реализуют полный набор возможностей процессора.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Перед вами  на столе установлен компьютер.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Компьютер помогает нам в решении самых</a:t>
            </a:r>
            <a:r>
              <a:rPr lang="en-US" dirty="0" smtClean="0"/>
              <a:t> </a:t>
            </a:r>
            <a:r>
              <a:rPr lang="ru-RU" dirty="0" smtClean="0"/>
              <a:t>различных задач, учит, развлекает.</a:t>
            </a:r>
          </a:p>
          <a:p>
            <a:pPr>
              <a:buNone/>
            </a:pPr>
            <a:r>
              <a:rPr lang="ru-RU" dirty="0" smtClean="0"/>
              <a:t>Он обладает чрезвычайно высокой по сравнению с человеком скоростью работы, благодаря чему команды исполняются почти мгновенно.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1. Какой рисунок соответствует базовому комплекту компьютера?</a:t>
            </a:r>
            <a:endParaRPr lang="ru-RU" sz="32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14612" y="1643050"/>
            <a:ext cx="28479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516063"/>
            <a:ext cx="1776412" cy="16303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1214422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1357298"/>
            <a:ext cx="7858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571612"/>
            <a:ext cx="1919281" cy="181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500570"/>
            <a:ext cx="2461369" cy="181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4714884"/>
            <a:ext cx="1704967" cy="174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3929066"/>
            <a:ext cx="1847843" cy="265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6286512" y="1500174"/>
            <a:ext cx="857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3571876"/>
            <a:ext cx="7858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4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86182" y="3714752"/>
            <a:ext cx="857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5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86512" y="3929066"/>
            <a:ext cx="428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6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</a:t>
            </a:r>
            <a:r>
              <a:rPr lang="ru-RU" sz="4000" dirty="0" smtClean="0"/>
              <a:t>Назовите основные этапы обработки информации компьютером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Ввод информации;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Распознавание информации;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Хранение информации;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Вычисление по формулам;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Восприятие информации;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Запоминание информации;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Преобразование информации;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Выполнение  программ;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Вывод информации;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Построение  диаграмм на основе информации.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Аппаратное обеспечение - это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  устройства расширяющие  возможности конкретного компьютера.</a:t>
            </a:r>
          </a:p>
          <a:p>
            <a:pPr>
              <a:buNone/>
            </a:pPr>
            <a:r>
              <a:rPr lang="ru-RU" dirty="0" smtClean="0"/>
              <a:t>2. система взаимосвязанных технических устройств, выполняющих ввод, хранение, обработку и вывод информации.</a:t>
            </a:r>
          </a:p>
          <a:p>
            <a:pPr>
              <a:buNone/>
            </a:pPr>
            <a:r>
              <a:rPr lang="ru-RU" dirty="0" smtClean="0"/>
              <a:t>3.  система  устройств компьютера, позволяющих вводить и выводить графическую и аудиоинформацию.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261460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4. 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1566863" cy="174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99696"/>
            <a:ext cx="2065501" cy="164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285860"/>
            <a:ext cx="2024469" cy="168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714884"/>
            <a:ext cx="1924054" cy="18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1428736"/>
            <a:ext cx="1495426" cy="215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5419725"/>
            <a:ext cx="28479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5715016"/>
            <a:ext cx="1391614" cy="81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3500438"/>
            <a:ext cx="1638302" cy="188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71736" y="3286124"/>
            <a:ext cx="1566864" cy="189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72066" y="3714752"/>
            <a:ext cx="1679286" cy="140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85720" y="500042"/>
            <a:ext cx="5000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00232" y="714356"/>
            <a:ext cx="6717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1285860"/>
            <a:ext cx="5000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15206" y="1428736"/>
            <a:ext cx="1071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4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2967335"/>
            <a:ext cx="7143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5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28860" y="3071808"/>
            <a:ext cx="571504" cy="9286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6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628" y="3286123"/>
            <a:ext cx="5000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7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29454" y="4214818"/>
            <a:ext cx="7858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8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" y="5286388"/>
            <a:ext cx="8572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9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14546" y="5286388"/>
            <a:ext cx="1071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10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3156913" y="357166"/>
          <a:ext cx="5772805" cy="85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0971"/>
                <a:gridCol w="3071834"/>
              </a:tblGrid>
              <a:tr h="428628">
                <a:tc>
                  <a:txBody>
                    <a:bodyPr/>
                    <a:lstStyle/>
                    <a:p>
                      <a:r>
                        <a:rPr lang="ru-RU" dirty="0" smtClean="0"/>
                        <a:t>Устройства ввода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Устройства вывода</a:t>
                      </a:r>
                      <a:endParaRPr lang="ru-RU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Какие устройства входят в базовый комплект?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1566863" cy="174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99696"/>
            <a:ext cx="2065501" cy="164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285860"/>
            <a:ext cx="2024469" cy="168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714884"/>
            <a:ext cx="1924054" cy="18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1428736"/>
            <a:ext cx="1495426" cy="215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5419725"/>
            <a:ext cx="28479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5715016"/>
            <a:ext cx="1391614" cy="81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472" y="3500438"/>
            <a:ext cx="1638302" cy="188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571736" y="3286124"/>
            <a:ext cx="1566864" cy="189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72066" y="3714752"/>
            <a:ext cx="1679286" cy="140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85720" y="500042"/>
            <a:ext cx="5000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00232" y="714356"/>
            <a:ext cx="6717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2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3438" y="1285860"/>
            <a:ext cx="5000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3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15206" y="1428736"/>
            <a:ext cx="1071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4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2967335"/>
            <a:ext cx="7143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5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28860" y="3071808"/>
            <a:ext cx="571504" cy="9286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6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628" y="3286123"/>
            <a:ext cx="5000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7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29454" y="4214818"/>
            <a:ext cx="7858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8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" y="5286388"/>
            <a:ext cx="8572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9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14546" y="5286388"/>
            <a:ext cx="1071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10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Изучив эту тему, вы узнаете: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что такое память компьютера и как она соотносится с памятью человека;</a:t>
            </a:r>
          </a:p>
          <a:p>
            <a:r>
              <a:rPr lang="ru-RU" dirty="0" smtClean="0"/>
              <a:t> каковы характеристики памяти;</a:t>
            </a:r>
          </a:p>
          <a:p>
            <a:r>
              <a:rPr lang="ru-RU" dirty="0" smtClean="0"/>
              <a:t> почему память компьютера разделяется на  внутреннюю и внешнюю;</a:t>
            </a:r>
          </a:p>
          <a:p>
            <a:r>
              <a:rPr lang="ru-RU" dirty="0" smtClean="0"/>
              <a:t> какова структура и особенности внутренней памяти;</a:t>
            </a:r>
          </a:p>
          <a:p>
            <a:r>
              <a:rPr lang="ru-RU" dirty="0" smtClean="0"/>
              <a:t> какие   наиболее распространённые типы внешней памяти компьютера существуют и в чём состоит их назначение.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процессе работы компьютера программы, исходные данные и результаты необходимо где-то хранить и иметь возможность                     обращаться к ним.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Для этого в состав  компьютера входят различные запоминающие устройства ( ЗУ ) –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u="sng" dirty="0" smtClean="0">
                <a:solidFill>
                  <a:schemeClr val="bg1"/>
                </a:solidFill>
              </a:rPr>
              <a:t>                       ПАМЯТЬ.</a:t>
            </a:r>
            <a:endParaRPr lang="ru-RU" b="1" i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Память компьютера 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совокупность устройств для хранения информации.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571876"/>
            <a:ext cx="28479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Информация, хранящаяся в ЗУ, представляет собой закодированные с помощью цифр 0 и 1 различные символы (цифры, буквы, знаки), звуки, изображения.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786190"/>
            <a:ext cx="28479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Память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Компьютер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Человек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Внутренняя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Внешняя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Постоянная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 в голове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книги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генетика, рефлексы 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2082664" cy="1581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786322"/>
            <a:ext cx="2158944" cy="179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536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2514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000" dirty="0" smtClean="0"/>
              <a:t>Компьютер должен </a:t>
            </a:r>
            <a:r>
              <a:rPr lang="ru-RU" sz="4000" u="sng" dirty="0" smtClean="0"/>
              <a:t>воспринимать</a:t>
            </a:r>
            <a:r>
              <a:rPr lang="ru-RU" sz="4000" dirty="0" smtClean="0"/>
              <a:t> и </a:t>
            </a:r>
            <a:r>
              <a:rPr lang="ru-RU" sz="4000" i="1" dirty="0" smtClean="0"/>
              <a:t>распознавать</a:t>
            </a:r>
            <a:r>
              <a:rPr lang="ru-RU" sz="4000" dirty="0" smtClean="0"/>
              <a:t> вводимую информацию, </a:t>
            </a:r>
            <a:r>
              <a:rPr lang="ru-RU" sz="4000" b="1" dirty="0" smtClean="0"/>
              <a:t>запоминать</a:t>
            </a:r>
            <a:r>
              <a:rPr lang="ru-RU" sz="4000" dirty="0" smtClean="0"/>
              <a:t> её, </a:t>
            </a:r>
            <a:r>
              <a:rPr lang="ru-RU" sz="4000" u="sng" dirty="0" smtClean="0"/>
              <a:t>совершать</a:t>
            </a:r>
            <a:r>
              <a:rPr lang="ru-RU" sz="4000" dirty="0" smtClean="0"/>
              <a:t> над ней различные действия и </a:t>
            </a:r>
            <a:r>
              <a:rPr lang="ru-RU" sz="4000" u="sng" dirty="0" smtClean="0"/>
              <a:t>выводить</a:t>
            </a:r>
            <a:r>
              <a:rPr lang="ru-RU" sz="4000" dirty="0" smtClean="0"/>
              <a:t> результаты своей работы, то есть выполнять основные этапы обработки информации.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Внутренняя память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dirty="0" smtClean="0"/>
              <a:t>Быстродействие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Ограниченный объём</a:t>
            </a:r>
          </a:p>
          <a:p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2"/>
          </p:nvPr>
        </p:nvGraphicFramePr>
        <p:xfrm>
          <a:off x="0" y="1643050"/>
          <a:ext cx="446878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5214942" y="2362200"/>
            <a:ext cx="3471858" cy="3941763"/>
          </a:xfrm>
        </p:spPr>
        <p:txBody>
          <a:bodyPr/>
          <a:lstStyle/>
          <a:p>
            <a:r>
              <a:rPr lang="ru-RU" dirty="0" smtClean="0"/>
              <a:t>Энергонезависима </a:t>
            </a:r>
          </a:p>
          <a:p>
            <a:r>
              <a:rPr lang="ru-RU" dirty="0" smtClean="0"/>
              <a:t>Хранит программы и данные временного пользования</a:t>
            </a:r>
          </a:p>
          <a:p>
            <a:r>
              <a:rPr lang="ru-RU" dirty="0" smtClean="0"/>
              <a:t>Зависит от питания</a:t>
            </a:r>
          </a:p>
          <a:p>
            <a:r>
              <a:rPr lang="ru-RU" dirty="0" smtClean="0"/>
              <a:t>Расширяет память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2071670" y="2643182"/>
            <a:ext cx="3286148" cy="15001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>
            <a:off x="3000364" y="2714620"/>
            <a:ext cx="2428892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4000496" y="4000504"/>
            <a:ext cx="1357322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2786050" y="3000372"/>
            <a:ext cx="2571768" cy="1285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>
            <a:off x="3214678" y="3000372"/>
            <a:ext cx="2143140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0800000" flipV="1">
            <a:off x="3929058" y="2928934"/>
            <a:ext cx="1500198" cy="1143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Постоянная память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содержит очень важную для нормальной  работы компьютера информацию: программы для загрузки ОС, для проверки основных устройств компьютера и т. д.</a:t>
            </a:r>
          </a:p>
          <a:p>
            <a:r>
              <a:rPr lang="ru-RU" dirty="0" smtClean="0"/>
              <a:t>  разрешено только чтение, хранящейся в ней информации;</a:t>
            </a:r>
          </a:p>
          <a:p>
            <a:r>
              <a:rPr lang="ru-RU" dirty="0" smtClean="0"/>
              <a:t>  </a:t>
            </a:r>
            <a:r>
              <a:rPr lang="en-US" dirty="0" smtClean="0"/>
              <a:t>Read Only Memory (ROM)</a:t>
            </a:r>
            <a:r>
              <a:rPr lang="ru-RU" dirty="0" smtClean="0"/>
              <a:t> – </a:t>
            </a:r>
          </a:p>
          <a:p>
            <a:pPr>
              <a:buNone/>
            </a:pPr>
            <a:r>
              <a:rPr lang="ru-RU" dirty="0" smtClean="0"/>
              <a:t>                                 память только для чтения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Разновидности микросхем постоянной памяти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/>
              <a:t>Однократно программируемые  </a:t>
            </a:r>
            <a:r>
              <a:rPr lang="ru-RU" dirty="0" smtClean="0"/>
              <a:t>- после записи содержимое памяти не может быть изменено.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>
                <a:solidFill>
                  <a:schemeClr val="bg1"/>
                </a:solidFill>
              </a:rPr>
              <a:t>Многократно программируемые </a:t>
            </a:r>
            <a:r>
              <a:rPr lang="ru-RU" dirty="0" smtClean="0"/>
              <a:t>-  изменение содержания памяти производится путём электронного воздействия.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Оперативная память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устройство для хранения программ и данных, которые обрабатываются процессором в текущем сеансе работы.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Эта память работает только при включённом питании, после выключения питания её содержимое стирается.</a:t>
            </a:r>
          </a:p>
          <a:p>
            <a:pPr>
              <a:buNone/>
            </a:pPr>
            <a:r>
              <a:rPr lang="en-US" dirty="0" smtClean="0"/>
              <a:t>RAM</a:t>
            </a:r>
            <a:r>
              <a:rPr lang="ru-RU" dirty="0" smtClean="0"/>
              <a:t> (</a:t>
            </a:r>
            <a:r>
              <a:rPr lang="en-US" dirty="0" smtClean="0"/>
              <a:t> Random Access Memory</a:t>
            </a:r>
            <a:r>
              <a:rPr lang="ru-RU" dirty="0" smtClean="0"/>
              <a:t>) – </a:t>
            </a:r>
          </a:p>
          <a:p>
            <a:pPr>
              <a:buNone/>
            </a:pPr>
            <a:r>
              <a:rPr lang="ru-RU" dirty="0" smtClean="0"/>
              <a:t>                  память с произвольным доступом.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53536"/>
            <a:ext cx="8401080" cy="81801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1"/>
                </a:solidFill>
              </a:rPr>
              <a:t>Микросхемы оперативной памяти  монтируются на печатной основе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1142983"/>
            <a:ext cx="7793606" cy="135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42910" y="2786058"/>
            <a:ext cx="8043890" cy="338614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Для подключения к другим устройствам компьютера такая плата вставляется контактами в специальный разъём -  СЛОТ  на системной плате, расположенной внутри системного блока.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Кэш - память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служит для увеличения производительности компьютера.</a:t>
            </a:r>
          </a:p>
          <a:p>
            <a:r>
              <a:rPr lang="ru-RU" dirty="0" smtClean="0"/>
              <a:t> </a:t>
            </a:r>
            <a:r>
              <a:rPr lang="en-US" b="1" i="1" dirty="0" smtClean="0">
                <a:solidFill>
                  <a:srgbClr val="00B050"/>
                </a:solidFill>
              </a:rPr>
              <a:t>cache </a:t>
            </a:r>
            <a:r>
              <a:rPr lang="ru-RU" dirty="0" smtClean="0"/>
              <a:t>– тайник, склад.</a:t>
            </a:r>
          </a:p>
          <a:p>
            <a:r>
              <a:rPr lang="ru-RU" dirty="0" smtClean="0"/>
              <a:t> используется при обмене данными между микропроцессором и оперативной памятью, повышая производительность компьютера.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Кэш - память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Внутренняя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Внешняя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8 – 512  Кбайт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размещается в процессоре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 от 256 Кбайт до 1 Мбайт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устанавливается на системной плате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Внешняя память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1428728" y="1107560"/>
            <a:ext cx="7466328" cy="1066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На материальных носителях.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228600" y="1714488"/>
          <a:ext cx="8558241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Внешняя память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Носитель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rgbClr val="FF0000"/>
                </a:solidFill>
              </a:rPr>
              <a:t>Накопитель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Материальный объект, способный хранить информацию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магнитные диски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оптические диски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магнитные ленты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УВП – физическое приспособление, позволяющее производить считывание и запись информации на соответствующий носитель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прямого (произвольного) доступа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последовательного доступа.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Операции с памятью: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Считывание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Запись</a:t>
            </a:r>
            <a:r>
              <a:rPr lang="ru-RU" dirty="0" smtClean="0"/>
              <a:t> ( сохранение)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Из памяти осуществляется передача копии информации в другое устройство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Информация храниться до тех пор, пока на её место не будет записана другая информация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Предыдущие порции информации, хранящиеся на этом месте, стираются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Размещение информации по заданному адресу для хранения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686484"/>
              </p:ext>
            </p:extLst>
          </p:nvPr>
        </p:nvGraphicFramePr>
        <p:xfrm>
          <a:off x="500034" y="857232"/>
          <a:ext cx="822960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верх 4"/>
          <p:cNvSpPr/>
          <p:nvPr/>
        </p:nvSpPr>
        <p:spPr>
          <a:xfrm>
            <a:off x="4929190" y="2643182"/>
            <a:ext cx="857256" cy="13573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Для обращения к областям памяти используют </a:t>
            </a:r>
            <a:r>
              <a:rPr lang="ru-RU" sz="4000" b="1" i="1" u="sng" dirty="0" smtClean="0">
                <a:solidFill>
                  <a:schemeClr val="bg1"/>
                </a:solidFill>
              </a:rPr>
              <a:t>адреса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Способ обращения к устройству памяти для чтения или записи информации получил название </a:t>
            </a:r>
            <a:r>
              <a:rPr lang="ru-RU" sz="4000" b="1" i="1" u="sng" dirty="0" smtClean="0">
                <a:solidFill>
                  <a:schemeClr val="bg1"/>
                </a:solidFill>
              </a:rPr>
              <a:t>доступ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Время доступа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Емкость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 время, необходимое для чтения из памяти  либо записи в неё минимальной порции информации;</a:t>
            </a:r>
          </a:p>
          <a:p>
            <a:endParaRPr lang="ru-RU" dirty="0" smtClean="0"/>
          </a:p>
          <a:p>
            <a:r>
              <a:rPr lang="ru-RU" dirty="0" smtClean="0"/>
              <a:t> быстродействие памяти.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 максимальное количество хранимой в памяти информации;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объём.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Флоппи – диски (дискеты)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>
                <a:solidFill>
                  <a:srgbClr val="FF0000"/>
                </a:solidFill>
              </a:rPr>
              <a:t>Форматирование</a:t>
            </a:r>
            <a:r>
              <a:rPr lang="ru-RU" dirty="0" smtClean="0"/>
              <a:t> – процесс магнитной разметки диска на дорожки и секторы.</a:t>
            </a:r>
            <a:endParaRPr lang="ru-RU" dirty="0"/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 rot="21014932">
            <a:off x="5243512" y="2494756"/>
            <a:ext cx="28479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Жёсткие магнитные диски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14678" y="1645920"/>
            <a:ext cx="5472122" cy="4926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«винчестер»  - </a:t>
            </a:r>
            <a:r>
              <a:rPr lang="en-US" dirty="0" smtClean="0"/>
              <a:t>IBM</a:t>
            </a:r>
            <a:r>
              <a:rPr lang="ru-RU" dirty="0" smtClean="0"/>
              <a:t>, 1973г. 16 Кбайт, 30  дорожек по 30 секторов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произвольный доступ;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размечается на дорожки и сектора;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пакет дисков вращается, головка считывания подходит к нужному месту;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именуется латинскими буквами  </a:t>
            </a:r>
            <a:r>
              <a:rPr lang="en-US" dirty="0" smtClean="0"/>
              <a:t>C</a:t>
            </a:r>
            <a:r>
              <a:rPr lang="ru-RU" dirty="0" smtClean="0"/>
              <a:t>:</a:t>
            </a:r>
            <a:r>
              <a:rPr lang="en-US" dirty="0" smtClean="0"/>
              <a:t>, D</a:t>
            </a:r>
            <a:r>
              <a:rPr lang="ru-RU" dirty="0" smtClean="0"/>
              <a:t>:.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28479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Оптические диски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5257808" cy="45262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на поверхности информация записана с помощью лазерного луча</a:t>
            </a:r>
          </a:p>
          <a:p>
            <a:pPr>
              <a:buNone/>
            </a:pPr>
            <a:r>
              <a:rPr lang="ru-RU" dirty="0" smtClean="0">
                <a:latin typeface="Arial Black"/>
              </a:rPr>
              <a:t>≈ 650 Мбайт</a:t>
            </a:r>
            <a:r>
              <a:rPr lang="en-US" dirty="0" smtClean="0">
                <a:latin typeface="Arial Black"/>
              </a:rPr>
              <a:t> = 450 </a:t>
            </a:r>
            <a:r>
              <a:rPr lang="ru-RU" dirty="0" smtClean="0">
                <a:latin typeface="Arial Black"/>
              </a:rPr>
              <a:t>книг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одна дорожка в виде спирали.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CD-  ROM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CD- RW</a:t>
            </a:r>
          </a:p>
          <a:p>
            <a:pPr>
              <a:buBlip>
                <a:blip r:embed="rId2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DVD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428736"/>
            <a:ext cx="28479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Флэш – память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электронный энергонезависимый тип памяти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Процессор предназначен для: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Произведения подсчётов;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Управления устройствами компьютера;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Управления системным блоком компьютера;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Проведения арифметических операций;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Проведения логических операций;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Преобразования информации.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Первый процессор появился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в 1972 году в фирме </a:t>
            </a:r>
            <a:r>
              <a:rPr lang="en-US" dirty="0" smtClean="0"/>
              <a:t>Intel</a:t>
            </a:r>
            <a:r>
              <a:rPr lang="ru-RU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 в 1972 году в фирме </a:t>
            </a:r>
            <a:r>
              <a:rPr lang="en-US" dirty="0" smtClean="0"/>
              <a:t>Apple</a:t>
            </a:r>
            <a:r>
              <a:rPr lang="ru-RU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 в 1971 году в фирме </a:t>
            </a:r>
            <a:r>
              <a:rPr lang="en-US" dirty="0" smtClean="0"/>
              <a:t>Apple</a:t>
            </a:r>
            <a:r>
              <a:rPr lang="ru-RU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в 1971 году в фирме </a:t>
            </a:r>
            <a:r>
              <a:rPr lang="en-US" dirty="0" smtClean="0"/>
              <a:t>Intel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СОКЕТ - 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название типа процессора;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устройство компьютера для вывода графической информации;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специальный разъём для процессора;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сверхбольшая интегральная схема микропроцессора;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название кристалла, на котором располагается процессор.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Процессор состоит из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кремниевой  пластины;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арифметико-логического устройства;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устройства управления;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сокета;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 элементов памяти;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адаптеров и портов.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Для решения  всех этих задач необходимы технические  устройства и программы.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Совокупность технических устройств называют аппаратным обеспечением</a:t>
            </a:r>
          </a:p>
          <a:p>
            <a:pPr>
              <a:buNone/>
            </a:pPr>
            <a:r>
              <a:rPr lang="ru-RU" dirty="0" smtClean="0"/>
              <a:t>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</a:t>
            </a:r>
            <a:r>
              <a:rPr lang="en-US" dirty="0" smtClean="0"/>
              <a:t>hardware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</a:t>
            </a:r>
            <a:r>
              <a:rPr lang="ru-RU" sz="4800" dirty="0" smtClean="0"/>
              <a:t> .Чем выше тактовая частота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тем с большим объёмом памяти может работать процессор;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тем  меньше нужно тактов для выполнения сложных  операции;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тем меньше длительность выполнения операций;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тем выше производительность компьютера.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3886200"/>
          </a:xfrm>
        </p:spPr>
        <p:txBody>
          <a:bodyPr/>
          <a:lstStyle/>
          <a:p>
            <a:r>
              <a:rPr lang="ru-RU" dirty="0"/>
              <a:t>Клавиатура </a:t>
            </a:r>
            <a:r>
              <a:rPr lang="ru-RU" sz="3600" dirty="0"/>
              <a:t>предназначена для ввода в персональный компьютер текстовой информации и различных команд.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38681">
            <a:off x="1000100" y="5072074"/>
            <a:ext cx="5072098" cy="120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Клавиатуры бывают: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dirty="0" smtClean="0"/>
              <a:t>пленочные(мембранные). </a:t>
            </a:r>
            <a:r>
              <a:rPr lang="ru-RU" dirty="0"/>
              <a:t>При нажатии клавиши происходит соприкосновение двух тонких пленок с напыленными на них контактными площадками. 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механические. Каждая клавиша имеет собственную пару механических контактов, закрепленных на общей печатной плате.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0042"/>
            <a:ext cx="8001000" cy="607223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Для </a:t>
            </a:r>
            <a:r>
              <a:rPr lang="ru-RU" sz="3200" dirty="0"/>
              <a:t>подключения клавиатуры к компьютеру на задней панели системного блока есть</a:t>
            </a:r>
            <a:r>
              <a:rPr lang="ru-RU" dirty="0"/>
              <a:t> </a:t>
            </a:r>
            <a:r>
              <a:rPr lang="ru-RU" sz="3200" dirty="0"/>
              <a:t>специальный разъем.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Разъем-часть </a:t>
            </a:r>
            <a:r>
              <a:rPr lang="ru-RU" sz="3200" dirty="0"/>
              <a:t>интерфейса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/>
              <a:t>Интерфейс-</a:t>
            </a:r>
            <a:r>
              <a:rPr lang="ru-RU" dirty="0"/>
              <a:t> </a:t>
            </a:r>
            <a:r>
              <a:rPr lang="ru-RU" sz="3200" dirty="0"/>
              <a:t>способ соединения клавиатуры и персонального компьютера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/>
              <a:t>Существуют также беспроводные клавиатуры.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Информация</a:t>
            </a:r>
            <a:r>
              <a:rPr lang="ru-RU" sz="3200" dirty="0"/>
              <a:t>, в таком случае, передается с помощью инфракрасных лучей. Беспроводная клавиатура работает от батареек.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85720" y="3429000"/>
            <a:ext cx="8401080" cy="2743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управляющие клавиши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алфавитно-цифровые клавиши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клавиши управления курсором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малая (цифровая) клавиатура</a:t>
            </a:r>
          </a:p>
          <a:p>
            <a:pPr>
              <a:buNone/>
            </a:pPr>
            <a:r>
              <a:rPr lang="ru-RU" dirty="0" smtClean="0"/>
              <a:t>функциональные клавиши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0034" y="714356"/>
            <a:ext cx="7877206" cy="2585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Прямая со стрелкой 8"/>
          <p:cNvCxnSpPr/>
          <p:nvPr/>
        </p:nvCxnSpPr>
        <p:spPr>
          <a:xfrm rot="5400000" flipH="1" flipV="1">
            <a:off x="428596" y="2571744"/>
            <a:ext cx="1000132" cy="1000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V="1">
            <a:off x="2893207" y="2536025"/>
            <a:ext cx="2143140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428860" y="1928802"/>
            <a:ext cx="3929090" cy="2928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4464843" y="2607463"/>
            <a:ext cx="3929090" cy="1571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-464379" y="2393149"/>
            <a:ext cx="4143404" cy="25003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3757610" cy="1143000"/>
          </a:xfrm>
        </p:spPr>
        <p:txBody>
          <a:bodyPr/>
          <a:lstStyle/>
          <a:p>
            <a:r>
              <a:rPr lang="ru-RU" dirty="0"/>
              <a:t>Мышь-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это манипулятор, предназначенный для ввода информации в компьютер.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428604"/>
            <a:ext cx="4038600" cy="57435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571744"/>
            <a:ext cx="28479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По конструктивному использованию мыши бывают:</a:t>
            </a:r>
            <a:endParaRPr lang="ru-RU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dirty="0" smtClean="0"/>
              <a:t>Механические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в нижней части располагается шарик</a:t>
            </a:r>
            <a:r>
              <a:rPr lang="ru-RU" dirty="0" smtClean="0"/>
              <a:t>, который </a:t>
            </a:r>
            <a:r>
              <a:rPr lang="ru-RU" dirty="0"/>
              <a:t>вращается при перемещении мыши по поверхности </a:t>
            </a:r>
            <a:r>
              <a:rPr lang="ru-RU" dirty="0" smtClean="0"/>
              <a:t>стола.</a:t>
            </a:r>
            <a:endParaRPr lang="ru-RU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Оптические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вместо шарика используется луч света, который сканирует координатную сетку, нанесенную на коврик мыши.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Джойстик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643050"/>
            <a:ext cx="28479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0042"/>
            <a:ext cx="28479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714752"/>
            <a:ext cx="28479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Дигитайзер </a:t>
            </a:r>
            <a:br>
              <a:rPr lang="ru-RU" dirty="0" smtClean="0"/>
            </a:br>
            <a:r>
              <a:rPr lang="ru-RU" dirty="0" smtClean="0"/>
              <a:t>( графический планшет)</a:t>
            </a:r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14488"/>
            <a:ext cx="4567259" cy="409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Сканеры </a:t>
            </a: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071538" y="4000504"/>
            <a:ext cx="3286148" cy="209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устройство для ввода в компьютер графической или текстовой информации с листа бумаги . </a:t>
            </a:r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642918"/>
            <a:ext cx="28479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143380"/>
            <a:ext cx="1857356" cy="218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Аппаратное обеспечение -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система взаимосвязанных технических устройств, выполняющих ввод, хранение, обработку и вывод информации.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Устройства вывода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аппаратные средства для преобразования компьютерного ( машинного) представления информации в форму, понятную человеку.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нормальной работы УВВ необходимы: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управляющий блок  ( контроллёр или адаптер)</a:t>
            </a:r>
          </a:p>
          <a:p>
            <a:r>
              <a:rPr lang="ru-RU" dirty="0" smtClean="0"/>
              <a:t> специальные разъёмы</a:t>
            </a:r>
          </a:p>
          <a:p>
            <a:r>
              <a:rPr lang="ru-RU" dirty="0" smtClean="0"/>
              <a:t> электрические кабели</a:t>
            </a:r>
          </a:p>
          <a:p>
            <a:r>
              <a:rPr lang="ru-RU" dirty="0" smtClean="0"/>
              <a:t> управляющая программа – драйвер.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990600"/>
          </a:xfrm>
        </p:spPr>
        <p:txBody>
          <a:bodyPr/>
          <a:lstStyle/>
          <a:p>
            <a:r>
              <a:rPr lang="ru-RU" dirty="0"/>
              <a:t>Монитор-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524000"/>
            <a:ext cx="6705600" cy="23622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это та часть компьютера, на которой отображается полученная в процессе работы текстовая и графическая информация.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00438"/>
            <a:ext cx="28479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dirty="0"/>
              <a:t>Характеристика монитора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5200672"/>
          </a:xfrm>
        </p:spPr>
        <p:txBody>
          <a:bodyPr>
            <a:normAutofit/>
          </a:bodyPr>
          <a:lstStyle/>
          <a:p>
            <a:r>
              <a:rPr lang="ru-RU" u="sng" dirty="0"/>
              <a:t>размер экрана по </a:t>
            </a:r>
            <a:r>
              <a:rPr lang="ru-RU" u="sng" dirty="0" smtClean="0"/>
              <a:t>диагонали </a:t>
            </a:r>
            <a:r>
              <a:rPr lang="ru-RU" dirty="0" smtClean="0"/>
              <a:t> </a:t>
            </a:r>
            <a:r>
              <a:rPr lang="ru-RU" dirty="0"/>
              <a:t>измеряется в дюймах, обозначается символом «</a:t>
            </a:r>
            <a:r>
              <a:rPr lang="en-US" dirty="0"/>
              <a:t>”</a:t>
            </a:r>
            <a:r>
              <a:rPr lang="ru-RU" dirty="0"/>
              <a:t>».1</a:t>
            </a:r>
            <a:r>
              <a:rPr lang="en-US" dirty="0"/>
              <a:t>”</a:t>
            </a:r>
            <a:r>
              <a:rPr lang="ru-RU" dirty="0"/>
              <a:t>=2.54 </a:t>
            </a:r>
            <a:r>
              <a:rPr lang="ru-RU" dirty="0" smtClean="0"/>
              <a:t>см. </a:t>
            </a:r>
          </a:p>
          <a:p>
            <a:r>
              <a:rPr lang="ru-RU" dirty="0" smtClean="0"/>
              <a:t>Как </a:t>
            </a:r>
            <a:r>
              <a:rPr lang="ru-RU" dirty="0"/>
              <a:t>правило, чем больше экран монитора, тем выше его качество и тем больше информации он может отобразить. </a:t>
            </a:r>
            <a:endParaRPr lang="ru-RU" dirty="0" smtClean="0"/>
          </a:p>
          <a:p>
            <a:r>
              <a:rPr lang="ru-RU" dirty="0" smtClean="0"/>
              <a:t>Мониторы </a:t>
            </a:r>
            <a:r>
              <a:rPr lang="ru-RU" dirty="0"/>
              <a:t>для персональных компьютеров бывают по диагонали 14</a:t>
            </a:r>
            <a:r>
              <a:rPr lang="en-US" dirty="0"/>
              <a:t>”,15”,17”,19” </a:t>
            </a:r>
            <a:r>
              <a:rPr lang="ru-RU" dirty="0"/>
              <a:t>и </a:t>
            </a:r>
            <a:r>
              <a:rPr lang="en-US" dirty="0"/>
              <a:t>21”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Мониторы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43372" y="1600200"/>
            <a:ext cx="4857784" cy="4114800"/>
          </a:xfrm>
        </p:spPr>
        <p:txBody>
          <a:bodyPr/>
          <a:lstStyle/>
          <a:p>
            <a:r>
              <a:rPr lang="ru-RU" sz="2800" dirty="0"/>
              <a:t>На основе электронно-лучевой трубки.</a:t>
            </a:r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На основе </a:t>
            </a:r>
            <a:r>
              <a:rPr lang="ru-RU" sz="2800" dirty="0" smtClean="0"/>
              <a:t>жидкокристаллических </a:t>
            </a:r>
            <a:r>
              <a:rPr lang="ru-RU" sz="2800" dirty="0"/>
              <a:t>(ЖК) экранов.</a:t>
            </a:r>
          </a:p>
        </p:txBody>
      </p:sp>
      <p:pic>
        <p:nvPicPr>
          <p:cNvPr id="6149" name="Picture 5" descr="monitor1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219200" y="1600200"/>
            <a:ext cx="2743200" cy="2047875"/>
          </a:xfrm>
          <a:ln/>
        </p:spPr>
      </p:pic>
      <p:pic>
        <p:nvPicPr>
          <p:cNvPr id="6150" name="Picture 6" descr="monitor2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19200" y="39624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Характеристики монитора на основе ЭЛТ:</a:t>
            </a:r>
            <a:endParaRPr 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r>
              <a:rPr lang="ru-RU" sz="2400" b="1" u="sng" dirty="0"/>
              <a:t>размер точки изображения</a:t>
            </a:r>
            <a:r>
              <a:rPr lang="ru-RU" sz="2400" dirty="0"/>
              <a:t>.(изображение на экране монитора формируется из множества отдельных точек и чем меньше размер отдельной точки, тем четче изображение. Для современных мониторов диаметр точки равен 0.25-0.28 мм</a:t>
            </a:r>
            <a:r>
              <a:rPr lang="ru-RU" sz="2400" dirty="0" smtClean="0"/>
              <a:t>).</a:t>
            </a:r>
          </a:p>
          <a:p>
            <a:pPr>
              <a:buNone/>
            </a:pPr>
            <a:endParaRPr lang="ru-RU" sz="2400" dirty="0"/>
          </a:p>
          <a:p>
            <a:r>
              <a:rPr lang="ru-RU" sz="2400" dirty="0"/>
              <a:t> </a:t>
            </a:r>
            <a:r>
              <a:rPr lang="ru-RU" sz="2400" b="1" u="sng" dirty="0"/>
              <a:t>максимальное разрешение экрана</a:t>
            </a:r>
            <a:r>
              <a:rPr lang="ru-RU" sz="2400" dirty="0"/>
              <a:t>(обозначает количество точек(</a:t>
            </a:r>
            <a:r>
              <a:rPr lang="ru-RU" sz="2400" b="1" dirty="0"/>
              <a:t>пикселов</a:t>
            </a:r>
            <a:r>
              <a:rPr lang="ru-RU" sz="2400" dirty="0"/>
              <a:t>) по горизонтали и вертикали, которое может отображаться на экране монитора. Как правило, чем больше экран и чем меньше диаметр зерна, тем выше разрешение. 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b="1" u="sng" dirty="0"/>
              <a:t>частота регенерации</a:t>
            </a:r>
            <a:r>
              <a:rPr lang="ru-RU" sz="2400" dirty="0"/>
              <a:t>( частота смены кадров; скорость вертикальной развертки; частота вертикальной синхронизации. Рекомендуемая частота смены кадров-80 Гц, еще лучше 85 Гц, но не менее 75 Гц. Если частота кадров низкая, то может появиться заметное для глаз мерцание изображения.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ru-RU" sz="3600" dirty="0"/>
              <a:t>Мониторы на основе ЖК экранов</a:t>
            </a:r>
            <a:endParaRPr lang="ru-RU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81200"/>
            <a:ext cx="3810000" cy="4114800"/>
          </a:xfrm>
        </p:spPr>
        <p:txBody>
          <a:bodyPr/>
          <a:lstStyle/>
          <a:p>
            <a:r>
              <a:rPr lang="ru-RU" dirty="0"/>
              <a:t>с пассивной матрицей( работает в отраженном свете и поэтому в темноте изображения увидеть нельзя).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с активной матрицей( излучает </a:t>
            </a:r>
            <a:r>
              <a:rPr lang="ru-RU" dirty="0" smtClean="0"/>
              <a:t>свет, поэтому </a:t>
            </a:r>
            <a:r>
              <a:rPr lang="ru-RU" dirty="0"/>
              <a:t>изображение хорошо видно и на свету, и в темноте).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071942"/>
            <a:ext cx="2270679" cy="252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Видеокарта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обеспечивает управление и взаимодействие монитора с ПК,</a:t>
            </a:r>
          </a:p>
          <a:p>
            <a:r>
              <a:rPr lang="ru-RU" dirty="0" smtClean="0"/>
              <a:t> устанавливается на системной плате с системном блоке и поставляется с набором программ- драйверов.</a:t>
            </a:r>
          </a:p>
          <a:p>
            <a:pPr>
              <a:buNone/>
            </a:pPr>
            <a:r>
              <a:rPr lang="ru-RU" b="1" i="1" dirty="0" smtClean="0"/>
              <a:t>Видеосистема ПК </a:t>
            </a:r>
            <a:r>
              <a:rPr lang="ru-RU" dirty="0" smtClean="0"/>
              <a:t>– монитор, видеоадаптер  и набор программ-драйверов.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143000"/>
          </a:xfrm>
        </p:spPr>
        <p:txBody>
          <a:bodyPr/>
          <a:lstStyle/>
          <a:p>
            <a:r>
              <a:rPr lang="ru-RU" dirty="0"/>
              <a:t>Принтер-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828800"/>
            <a:ext cx="6477000" cy="2133600"/>
          </a:xfrm>
        </p:spPr>
        <p:txBody>
          <a:bodyPr/>
          <a:lstStyle/>
          <a:p>
            <a:r>
              <a:rPr lang="ru-RU" dirty="0"/>
              <a:t>печатающее устройство, предназначенное для вывода текстовой и графической информации на бумагу.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000504"/>
            <a:ext cx="28479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Блоки компьютера - 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отдельные,  части компьютера, связанные между собой с помощью различных устройств: электрических кабелей, разъёмов, портов и т. 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принтеров: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786050" y="1643050"/>
            <a:ext cx="3500462" cy="2286016"/>
          </a:xfrm>
        </p:spPr>
        <p:txBody>
          <a:bodyPr/>
          <a:lstStyle/>
          <a:p>
            <a:r>
              <a:rPr lang="ru-RU" dirty="0"/>
              <a:t>матричные</a:t>
            </a:r>
          </a:p>
          <a:p>
            <a:r>
              <a:rPr lang="ru-RU" dirty="0"/>
              <a:t>струйные</a:t>
            </a:r>
          </a:p>
          <a:p>
            <a:r>
              <a:rPr lang="ru-RU" dirty="0"/>
              <a:t>лазерные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2431912" cy="194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428736"/>
            <a:ext cx="2143108" cy="2329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857628"/>
            <a:ext cx="354210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000504"/>
            <a:ext cx="28479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867400"/>
          </a:xfrm>
        </p:spPr>
        <p:txBody>
          <a:bodyPr/>
          <a:lstStyle/>
          <a:p>
            <a:pPr algn="l"/>
            <a:r>
              <a:rPr lang="ru-RU" sz="2800" i="1" dirty="0"/>
              <a:t>В матричных принтерах</a:t>
            </a:r>
            <a:r>
              <a:rPr lang="ru-RU" sz="2800" dirty="0"/>
              <a:t> печатающая головка содержит вертикальный ряд тонких металлических иголок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При движении печатающей головки вдоль печатаемой строки иголки в нужный момент ударяют по бумаге через красящую ленту. Это обеспечивает формирование символов и изображений на бумаге. Качество получающегося изображения зависит от количества печатающих иголок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Наиболее распространены матричные принтеры с 9 </a:t>
            </a:r>
            <a:r>
              <a:rPr lang="ru-RU" sz="2800" dirty="0" smtClean="0"/>
              <a:t>и 24 </a:t>
            </a:r>
            <a:r>
              <a:rPr lang="ru-RU" sz="2800" dirty="0"/>
              <a:t>иголками.</a:t>
            </a:r>
            <a:r>
              <a:rPr lang="ru-RU" dirty="0"/>
              <a:t> 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915400" y="3886200"/>
            <a:ext cx="77724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228600"/>
            <a:ext cx="4495800" cy="6248400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В струйных принтерах изображение формируется микрокаплями специальных чернил, выдуваемых на бумагу с помощью форсунок, расположенных в печатающей головке.</a:t>
            </a:r>
          </a:p>
          <a:p>
            <a:r>
              <a:rPr lang="ru-RU" sz="2400" dirty="0"/>
              <a:t>Современные струйные принтеры обеспечивают высокое качество печати, приближающееся к качеству печати</a:t>
            </a:r>
            <a:r>
              <a:rPr lang="ru-RU" sz="2800" dirty="0"/>
              <a:t> </a:t>
            </a:r>
            <a:r>
              <a:rPr lang="ru-RU" sz="2400" dirty="0"/>
              <a:t>лазерных принтеров. Цветные модели струйных принтеров позволяют сформировать достаточно качественное цветное изображение.</a:t>
            </a:r>
          </a:p>
        </p:txBody>
      </p:sp>
      <p:pic>
        <p:nvPicPr>
          <p:cNvPr id="19461" name="Picture 5" descr="Epson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990600"/>
            <a:ext cx="3810000" cy="4953000"/>
          </a:xfrm>
          <a:ln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5715000"/>
            <a:ext cx="77724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4724400" cy="6629400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В лазерных принтерах </a:t>
            </a:r>
            <a:r>
              <a:rPr lang="ru-RU" sz="2400" dirty="0" smtClean="0"/>
              <a:t>изображение </a:t>
            </a:r>
            <a:r>
              <a:rPr lang="ru-RU" sz="2400" dirty="0"/>
              <a:t>формируется сначала на специальном барабане. Участки барабана, </a:t>
            </a:r>
            <a:r>
              <a:rPr lang="ru-RU" sz="2400" dirty="0" smtClean="0"/>
              <a:t>соответствующие </a:t>
            </a:r>
            <a:r>
              <a:rPr lang="ru-RU" sz="2400" dirty="0"/>
              <a:t>изображению, </a:t>
            </a:r>
            <a:r>
              <a:rPr lang="ru-RU" sz="2400" dirty="0" smtClean="0"/>
              <a:t>электризуются </a:t>
            </a:r>
            <a:r>
              <a:rPr lang="ru-RU" sz="2400" dirty="0"/>
              <a:t>с помощью лазера по командам из </a:t>
            </a:r>
            <a:r>
              <a:rPr lang="ru-RU" sz="2400" dirty="0" smtClean="0"/>
              <a:t>компьютера. Затем </a:t>
            </a:r>
            <a:r>
              <a:rPr lang="ru-RU" sz="2400" dirty="0"/>
              <a:t>к наэлектризованным участкам барабана притягиваются частички краски, и, наконец, краска переносится с барабана на бумагу и закрепляется на бумаге при нагревании. Лазерные принтеры обеспечивают высокое качество и скорость печати, но они требовательны к качеству бумаги.</a:t>
            </a:r>
            <a:endParaRPr lang="ru-RU" sz="2800" dirty="0"/>
          </a:p>
        </p:txBody>
      </p:sp>
      <p:pic>
        <p:nvPicPr>
          <p:cNvPr id="20485" name="Picture 5" descr="HpLJ1100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143000"/>
            <a:ext cx="4191000" cy="4648200"/>
          </a:xfrm>
          <a:ln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Плоттер </a:t>
            </a:r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052512" y="2761456"/>
            <a:ext cx="28479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графопостроитель </a:t>
            </a:r>
          </a:p>
          <a:p>
            <a:r>
              <a:rPr lang="ru-RU" dirty="0" smtClean="0"/>
              <a:t> предназначен для создания схем, архитектурных чертежей, карт и т. п. </a:t>
            </a:r>
          </a:p>
          <a:p>
            <a:r>
              <a:rPr lang="ru-RU" dirty="0" smtClean="0"/>
              <a:t> размеры выходных документов превышают размеры документов, созданных на принтере.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Устройства звукового</a:t>
            </a:r>
            <a:br>
              <a:rPr lang="ru-RU" dirty="0" smtClean="0"/>
            </a:br>
            <a:r>
              <a:rPr lang="ru-RU" dirty="0" smtClean="0"/>
              <a:t> ввода - вывода</a:t>
            </a: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28479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928934"/>
            <a:ext cx="28479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4572008"/>
            <a:ext cx="28479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29264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Подпишите блоки клавиатуры.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85720" y="3429000"/>
            <a:ext cx="8401080" cy="274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1</a:t>
            </a:r>
          </a:p>
          <a:p>
            <a:pPr>
              <a:buNone/>
            </a:pPr>
            <a:r>
              <a:rPr lang="ru-RU" dirty="0" smtClean="0"/>
              <a:t>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2</a:t>
            </a:r>
          </a:p>
          <a:p>
            <a:pPr>
              <a:buNone/>
            </a:pPr>
            <a:r>
              <a:rPr lang="ru-RU" dirty="0" smtClean="0"/>
              <a:t>                       3</a:t>
            </a:r>
          </a:p>
          <a:p>
            <a:pPr>
              <a:buNone/>
            </a:pPr>
            <a:r>
              <a:rPr lang="ru-RU" dirty="0" smtClean="0"/>
              <a:t>4                                                              5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00034" y="714356"/>
            <a:ext cx="7877206" cy="2585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Прямая со стрелкой 8"/>
          <p:cNvCxnSpPr/>
          <p:nvPr/>
        </p:nvCxnSpPr>
        <p:spPr>
          <a:xfrm rot="5400000" flipH="1" flipV="1">
            <a:off x="500034" y="2571744"/>
            <a:ext cx="1000132" cy="1000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V="1">
            <a:off x="2893207" y="2536025"/>
            <a:ext cx="2143140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428860" y="1928802"/>
            <a:ext cx="3929090" cy="29289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4464843" y="2607463"/>
            <a:ext cx="3929090" cy="1571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-142908" y="2285992"/>
            <a:ext cx="3714776" cy="22860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Какие виды мониторов вам известны?</a:t>
            </a:r>
            <a:endParaRPr lang="ru-RU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8012" y="2323306"/>
            <a:ext cx="28479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Какие виды принтеров вам известны? </a:t>
            </a:r>
            <a:endParaRPr lang="ru-RU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396659">
            <a:off x="2285984" y="2214553"/>
            <a:ext cx="3929090" cy="381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4</a:t>
            </a:r>
            <a:r>
              <a:rPr lang="ru-RU" sz="4000" dirty="0" smtClean="0"/>
              <a:t>. В чём  отличие документов созданных на принтере и плоттере?</a:t>
            </a:r>
            <a:endParaRPr lang="ru-RU" sz="40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857364"/>
            <a:ext cx="28479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643446"/>
            <a:ext cx="28479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Базовый комплект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rpp.nashaucheba.ru/pars_docs/refs/94/93895/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9"/>
          <a:stretch/>
        </p:blipFill>
        <p:spPr bwMode="auto">
          <a:xfrm>
            <a:off x="611560" y="1493106"/>
            <a:ext cx="795234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Что такое драйвер?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управляющий блок  ( контроллёр или адаптер)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специальный  разъём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электрический  кабель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управляющая программа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6. Что входит в видеосистему ПК?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монитор,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видеоадаптер,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en-US" dirty="0" smtClean="0"/>
              <a:t>USB</a:t>
            </a:r>
            <a:r>
              <a:rPr lang="ru-RU" dirty="0" smtClean="0"/>
              <a:t>- порт,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звуковые колонки,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набор программ-драйверов,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 наушники,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 плоттер.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Мы познакомились с назначением и характеристиками основных устройств компьютера.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Все эти устройства  не могут работать по отдельности, а только в составе всего компьютера.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Структурная схема компьютера.</a:t>
            </a:r>
            <a:endParaRPr lang="ru-RU" dirty="0"/>
          </a:p>
        </p:txBody>
      </p:sp>
      <p:pic>
        <p:nvPicPr>
          <p:cNvPr id="4" name="Содержимое 3" descr="Публикация2.jpg"/>
          <p:cNvPicPr>
            <a:picLocks noGrp="1" noChangeAspect="1"/>
          </p:cNvPicPr>
          <p:nvPr>
            <p:ph idx="1"/>
          </p:nvPr>
        </p:nvPicPr>
        <p:blipFill>
          <a:blip r:embed="rId2"/>
          <a:srcRect l="31118" t="24040" r="17211" b="58265"/>
          <a:stretch>
            <a:fillRect/>
          </a:stretch>
        </p:blipFill>
        <p:spPr>
          <a:xfrm>
            <a:off x="714348" y="1500174"/>
            <a:ext cx="7858180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838200"/>
            <a:ext cx="7772400" cy="1143000"/>
          </a:xfrm>
        </p:spPr>
        <p:txBody>
          <a:bodyPr/>
          <a:lstStyle/>
          <a:p>
            <a:r>
              <a:rPr lang="ru-RU" dirty="0"/>
              <a:t>Системный блок-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57496"/>
            <a:ext cx="6400800" cy="3357586"/>
          </a:xfrm>
        </p:spPr>
        <p:txBody>
          <a:bodyPr>
            <a:normAutofit/>
          </a:bodyPr>
          <a:lstStyle/>
          <a:p>
            <a:r>
              <a:rPr lang="ru-RU" dirty="0"/>
              <a:t>самая невзрачная часть компьютера, в которой располагаются его основные компоненты и выполняется вся реальная работа.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142852"/>
            <a:ext cx="2571768" cy="369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 системном блоке располагаются: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19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микропроцессор;</a:t>
            </a:r>
          </a:p>
          <a:p>
            <a:r>
              <a:rPr lang="ru-RU" dirty="0" smtClean="0"/>
              <a:t> внутренняя память компьютера;</a:t>
            </a:r>
          </a:p>
          <a:p>
            <a:r>
              <a:rPr lang="ru-RU" dirty="0" smtClean="0"/>
              <a:t> дисководы;</a:t>
            </a:r>
          </a:p>
          <a:p>
            <a:r>
              <a:rPr lang="ru-RU" dirty="0" smtClean="0"/>
              <a:t> системная шина;</a:t>
            </a:r>
          </a:p>
          <a:p>
            <a:r>
              <a:rPr lang="ru-RU" dirty="0" smtClean="0"/>
              <a:t> электронные схемы, обеспечивающие связь различных компонентов компьютера;</a:t>
            </a:r>
          </a:p>
          <a:p>
            <a:r>
              <a:rPr lang="ru-RU" dirty="0" smtClean="0"/>
              <a:t>  электромеханическая часть компьютера, включая блок питания, систему вентиляции, индикации и защиты.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5" name="Рисунок 4" descr="Публикация1.jpg"/>
          <p:cNvPicPr>
            <a:picLocks noChangeAspect="1"/>
          </p:cNvPicPr>
          <p:nvPr/>
        </p:nvPicPr>
        <p:blipFill>
          <a:blip r:embed="rId2"/>
          <a:srcRect l="12178" t="52151" r="32014" b="25200"/>
          <a:stretch>
            <a:fillRect/>
          </a:stretch>
        </p:blipFill>
        <p:spPr>
          <a:xfrm rot="10800000">
            <a:off x="-1" y="285728"/>
            <a:ext cx="9245545" cy="6572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 корпуса  системного блока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настольный </a:t>
            </a:r>
            <a:r>
              <a:rPr lang="en-US" dirty="0" smtClean="0">
                <a:solidFill>
                  <a:srgbClr val="FF0000"/>
                </a:solidFill>
              </a:rPr>
              <a:t>desktop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 в виде башни </a:t>
            </a:r>
            <a:r>
              <a:rPr lang="en-US" dirty="0" smtClean="0">
                <a:solidFill>
                  <a:srgbClr val="FF0000"/>
                </a:solidFill>
              </a:rPr>
              <a:t>tower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 объединённый с монитором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booksize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428736"/>
            <a:ext cx="2847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3269" y="2714620"/>
            <a:ext cx="1920731" cy="276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572008"/>
            <a:ext cx="2210364" cy="19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Аппаратной основой компьютера является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6829444" cy="45262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системная ( </a:t>
            </a:r>
            <a:r>
              <a:rPr lang="ru-RU" u="sng" dirty="0" smtClean="0"/>
              <a:t>материнская</a:t>
            </a:r>
            <a:r>
              <a:rPr lang="ru-RU" dirty="0" smtClean="0"/>
              <a:t> ) плата, содержащая важнейшие микросхемы – процессор и память.</a:t>
            </a:r>
            <a:endParaRPr lang="ru-RU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429000"/>
            <a:ext cx="38576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В основе работы компьютера лежит </a:t>
            </a:r>
            <a:r>
              <a:rPr lang="ru-RU" sz="3600" b="1" dirty="0" smtClean="0">
                <a:solidFill>
                  <a:schemeClr val="bg1"/>
                </a:solidFill>
              </a:rPr>
              <a:t>принцип программного управления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 команды программы и данные хранятся в закодированном виде в оперативной памяти;</a:t>
            </a:r>
          </a:p>
          <a:p>
            <a:r>
              <a:rPr lang="ru-RU" dirty="0" smtClean="0"/>
              <a:t> при работе компьютера команды, которые необходимо выполнить и данные, которые требуются считываются по очереди из памяти и поступают в процессор;</a:t>
            </a:r>
          </a:p>
          <a:p>
            <a:r>
              <a:rPr lang="ru-RU" dirty="0" smtClean="0"/>
              <a:t> расшифровываются и выполняются;</a:t>
            </a:r>
          </a:p>
          <a:p>
            <a:r>
              <a:rPr lang="ru-RU" dirty="0" smtClean="0"/>
              <a:t> результаты записываются в память или передаются  на  устройства вывода.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638</TotalTime>
  <Words>2926</Words>
  <Application>Microsoft Office PowerPoint</Application>
  <PresentationFormat>Экран (4:3)</PresentationFormat>
  <Paragraphs>523</Paragraphs>
  <Slides>111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111</vt:i4>
      </vt:variant>
    </vt:vector>
  </HeadingPairs>
  <TitlesOfParts>
    <vt:vector size="112" baseType="lpstr">
      <vt:lpstr>Литейная</vt:lpstr>
      <vt:lpstr>Техническое и программное обеспечение информационных технологий.</vt:lpstr>
      <vt:lpstr>Изучив эту тему, вы узнаете:</vt:lpstr>
      <vt:lpstr>Перед вами  на столе установлен компьютер.</vt:lpstr>
      <vt:lpstr>  </vt:lpstr>
      <vt:lpstr>Презентация PowerPoint</vt:lpstr>
      <vt:lpstr>Презентация PowerPoint</vt:lpstr>
      <vt:lpstr>Аппаратное обеспечение - </vt:lpstr>
      <vt:lpstr>Блоки компьютера - это</vt:lpstr>
      <vt:lpstr>Базовый комплект</vt:lpstr>
      <vt:lpstr>Назовите состав компьютеров на рисунках.</vt:lpstr>
      <vt:lpstr>Подпишите названия устройств</vt:lpstr>
      <vt:lpstr>Презентация PowerPoint</vt:lpstr>
      <vt:lpstr>Производительность компьютера - </vt:lpstr>
      <vt:lpstr>Изучив эту тему, вы узнаете:</vt:lpstr>
      <vt:lpstr>Процессор - </vt:lpstr>
      <vt:lpstr>Процессор - </vt:lpstr>
      <vt:lpstr>Что же представляет собой процессор?</vt:lpstr>
      <vt:lpstr>Презентация PowerPoint</vt:lpstr>
      <vt:lpstr>Микропроцессор конструктивно представляет собой СБИС.</vt:lpstr>
      <vt:lpstr>Презентация PowerPoint</vt:lpstr>
      <vt:lpstr>Арифметические операции  - это </vt:lpstr>
      <vt:lpstr>Логические операции – это </vt:lpstr>
      <vt:lpstr>Состав процессора:</vt:lpstr>
      <vt:lpstr>Для этого он выполняет следующие действия:</vt:lpstr>
      <vt:lpstr>Производительность процессора </vt:lpstr>
      <vt:lpstr>Презентация PowerPoint</vt:lpstr>
      <vt:lpstr>Презентация PowerPoint</vt:lpstr>
      <vt:lpstr>Кроме центрального процессора имеются  сопроцессоры,</vt:lpstr>
      <vt:lpstr>Развитие микропроцессоров </vt:lpstr>
      <vt:lpstr>1. Какой рисунок соответствует базовому комплекту компьютера?</vt:lpstr>
      <vt:lpstr>2. Назовите основные этапы обработки информации компьютером</vt:lpstr>
      <vt:lpstr>3. Аппаратное обеспечение - это </vt:lpstr>
      <vt:lpstr>4. </vt:lpstr>
      <vt:lpstr>5. Какие устройства входят в базовый комплект?</vt:lpstr>
      <vt:lpstr>Изучив эту тему, вы узнаете:</vt:lpstr>
      <vt:lpstr>Презентация PowerPoint</vt:lpstr>
      <vt:lpstr>Память компьютера - </vt:lpstr>
      <vt:lpstr>Презентация PowerPoint</vt:lpstr>
      <vt:lpstr>Память </vt:lpstr>
      <vt:lpstr>Внутренняя память </vt:lpstr>
      <vt:lpstr>Постоянная память </vt:lpstr>
      <vt:lpstr>Разновидности микросхем постоянной памяти</vt:lpstr>
      <vt:lpstr>Оперативная память</vt:lpstr>
      <vt:lpstr>Микросхемы оперативной памяти  монтируются на печатной основе.</vt:lpstr>
      <vt:lpstr>Кэш - память</vt:lpstr>
      <vt:lpstr>Кэш - память</vt:lpstr>
      <vt:lpstr>Внешняя память</vt:lpstr>
      <vt:lpstr>Внешняя память </vt:lpstr>
      <vt:lpstr>Операции с памятью:</vt:lpstr>
      <vt:lpstr>Презентация PowerPoint</vt:lpstr>
      <vt:lpstr>Презентация PowerPoint</vt:lpstr>
      <vt:lpstr>Флоппи – диски (дискеты)</vt:lpstr>
      <vt:lpstr>Жёсткие магнитные диски</vt:lpstr>
      <vt:lpstr>Оптические диски</vt:lpstr>
      <vt:lpstr>Флэш – память </vt:lpstr>
      <vt:lpstr>1. Процессор предназначен для:</vt:lpstr>
      <vt:lpstr>2. Первый процессор появился</vt:lpstr>
      <vt:lpstr>3. СОКЕТ - это</vt:lpstr>
      <vt:lpstr>4. Процессор состоит из  </vt:lpstr>
      <vt:lpstr>5 .Чем выше тактовая частота  </vt:lpstr>
      <vt:lpstr>Клавиатура предназначена для ввода в персональный компьютер текстовой информации и различных команд.</vt:lpstr>
      <vt:lpstr>Клавиатуры бывают:</vt:lpstr>
      <vt:lpstr>  Для подключения клавиатуры к компьютеру на задней панели системного блока есть специальный разъем.  Разъем-часть интерфейса.  Интерфейс- способ соединения клавиатуры и персонального компьютера.  Существуют также беспроводные клавиатуры.  Информация, в таком случае, передается с помощью инфракрасных лучей. Беспроводная клавиатура работает от батареек.</vt:lpstr>
      <vt:lpstr>Презентация PowerPoint</vt:lpstr>
      <vt:lpstr>Мышь-</vt:lpstr>
      <vt:lpstr>По конструктивному использованию мыши бывают:</vt:lpstr>
      <vt:lpstr>Джойстик</vt:lpstr>
      <vt:lpstr>Дигитайзер  ( графический планшет)</vt:lpstr>
      <vt:lpstr>Сканеры </vt:lpstr>
      <vt:lpstr>Устройства вывода </vt:lpstr>
      <vt:lpstr>Для нормальной работы УВВ необходимы:</vt:lpstr>
      <vt:lpstr>Монитор-</vt:lpstr>
      <vt:lpstr>Характеристика монитора</vt:lpstr>
      <vt:lpstr>Мониторы</vt:lpstr>
      <vt:lpstr>Характеристики монитора на основе ЭЛТ:</vt:lpstr>
      <vt:lpstr>Презентация PowerPoint</vt:lpstr>
      <vt:lpstr>Мониторы на основе ЖК экранов</vt:lpstr>
      <vt:lpstr>Видеокарта </vt:lpstr>
      <vt:lpstr>Принтер-</vt:lpstr>
      <vt:lpstr>Типы принтеров:</vt:lpstr>
      <vt:lpstr>В матричных принтерах печатающая головка содержит вертикальный ряд тонких металлических иголок.  При движении печатающей головки вдоль печатаемой строки иголки в нужный момент ударяют по бумаге через красящую ленту. Это обеспечивает формирование символов и изображений на бумаге. Качество получающегося изображения зависит от количества печатающих иголок.  Наиболее распространены матричные принтеры с 9 и 24 иголками. </vt:lpstr>
      <vt:lpstr>Презентация PowerPoint</vt:lpstr>
      <vt:lpstr>Презентация PowerPoint</vt:lpstr>
      <vt:lpstr>Плоттер </vt:lpstr>
      <vt:lpstr>Устройства звукового  ввода - вывода</vt:lpstr>
      <vt:lpstr>1. Подпишите блоки клавиатуры.</vt:lpstr>
      <vt:lpstr>2. Какие виды мониторов вам известны?</vt:lpstr>
      <vt:lpstr>3. Какие виды принтеров вам известны? </vt:lpstr>
      <vt:lpstr>4. В чём  отличие документов созданных на принтере и плоттере?</vt:lpstr>
      <vt:lpstr>5. Что такое драйвер? </vt:lpstr>
      <vt:lpstr>6. Что входит в видеосистему ПК?</vt:lpstr>
      <vt:lpstr>Презентация PowerPoint</vt:lpstr>
      <vt:lpstr>Структурная схема компьютера.</vt:lpstr>
      <vt:lpstr>Системный блок-</vt:lpstr>
      <vt:lpstr>В системном блоке располагаются:</vt:lpstr>
      <vt:lpstr>Презентация PowerPoint</vt:lpstr>
      <vt:lpstr>Тип корпуса  системного блока</vt:lpstr>
      <vt:lpstr>Аппаратной основой компьютера является </vt:lpstr>
      <vt:lpstr>В основе работы компьютера лежит принцип программного управления.</vt:lpstr>
      <vt:lpstr>Системная шина</vt:lpstr>
      <vt:lpstr>Презентация PowerPoint</vt:lpstr>
      <vt:lpstr>Характеристики системной шины</vt:lpstr>
      <vt:lpstr>Порты.</vt:lpstr>
      <vt:lpstr>Порты </vt:lpstr>
      <vt:lpstr>Порт </vt:lpstr>
      <vt:lpstr>Прочие компоненты системной платы</vt:lpstr>
      <vt:lpstr>Принцип открытой архитектуры.</vt:lpstr>
      <vt:lpstr>1. Перечислите виды памяти: </vt:lpstr>
      <vt:lpstr>2. Энергонезависимой является  </vt:lpstr>
      <vt:lpstr>3. Что такое флоппи – диски?  </vt:lpstr>
      <vt:lpstr>4. Соотнесите  операции с памятью и их характеристики 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 как средство обработки информации.</dc:title>
  <dc:creator>Admin</dc:creator>
  <cp:lastModifiedBy>1</cp:lastModifiedBy>
  <cp:revision>63</cp:revision>
  <dcterms:created xsi:type="dcterms:W3CDTF">2010-03-15T07:38:59Z</dcterms:created>
  <dcterms:modified xsi:type="dcterms:W3CDTF">2015-09-16T09:23:27Z</dcterms:modified>
</cp:coreProperties>
</file>