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326" r:id="rId2"/>
    <p:sldId id="327" r:id="rId3"/>
    <p:sldId id="328" r:id="rId4"/>
    <p:sldId id="32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6A8D8-D3A6-4212-A9B0-231CFB282F52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DE57A-CA3C-47B8-BF6D-F2C4C5CB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910E5A-F2B6-43EA-ABA9-307CF3756819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3F9E77-98AF-4827-813E-3320BA761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khturov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580112" y="1142984"/>
            <a:ext cx="3304812" cy="338166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5" y="188913"/>
            <a:ext cx="8858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Дмитрий Сергеевич Дохтуров</a:t>
            </a:r>
          </a:p>
        </p:txBody>
      </p:sp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357188" y="928688"/>
            <a:ext cx="4500562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Century Gothic" pitchFamily="34" charset="0"/>
              </a:rPr>
              <a:t>Дмитрий Сергеевич Дохтуров (</a:t>
            </a:r>
            <a:r>
              <a:rPr lang="ru-RU" sz="2000" b="1" i="1" dirty="0">
                <a:solidFill>
                  <a:schemeClr val="bg1"/>
                </a:solidFill>
                <a:latin typeface="Century Gothic" pitchFamily="34" charset="0"/>
              </a:rPr>
              <a:t>1759—1816) — русский военачальник, генерал русской армии.</a:t>
            </a:r>
            <a:br>
              <a:rPr lang="ru-RU" sz="2000" b="1" i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Century Gothic" pitchFamily="34" charset="0"/>
              </a:rPr>
              <a:t>Из тульских дворян. Образование получил в Пажеском корпусе. Службу начал в 1781 году поручиком лейб-гвардии Семёновского полка.</a:t>
            </a:r>
            <a:br>
              <a:rPr lang="ru-RU" sz="2000" b="1" i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Century Gothic" pitchFamily="34" charset="0"/>
              </a:rPr>
              <a:t>В 1797 году произведён в генерал-майоры. Участвовал и получил отличие в русско-шведской войне 1788—1790 годов и в кампаниях 1805−1807 годов, несколько раз был ранен и контужен.</a:t>
            </a:r>
            <a:r>
              <a:rPr lang="ru-RU" b="1" i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Century Gothic" pitchFamily="34" charset="0"/>
              </a:rPr>
            </a:b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5626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2 (14) декабря 1812 года в Вильно «за участие в Отечественной войне против французов» М.А. Милорадович был награждён орденами Святого Владимира 1-й степени и Святого Георгия 2-й степени, а Александр I лично вручил отважному генералу алмазные знаки.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Отечественная война 1812 года сделала имя М.А. Милорадовича необыкновенно популярным и известным.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За успешные действия своего корпуса в начале 1813 года он первым получил в награду право носить на эполетах вензель императора Александра I, а за умелое руководство войсками в заграничном походе 1 (13) мая 1813 года – титул графа Российской империи.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19 августа 1818 Милорадович назначен военным генерал-губернатором Санкт-Петербурга и членом Госсовета.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686800" cy="5334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Вечная память герою войны 2012 года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25538"/>
            <a:ext cx="4495800" cy="5732462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Герой войны 1812 года, генерал от инфантерии граф М.А. Милорадович умер 15 декабря 1825 года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Надпись на надгробии гласит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“Здесь покоится прах генерала от инфантерии всех российских орденов и всех европейских держав кавалера графа Михаила Андреевича Милорадовича. Родился 1771-го года октября 1-го дня. Скончался от ран, нанесённых ему пулей и штыком на Исаакиевской площади декабря 14-го дня 1825-го года в Санкт-Петербурге”.</a:t>
            </a:r>
            <a:r>
              <a:rPr lang="ru-RU" b="1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7412" name="Содержимое 3" descr="5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3968" y="1340768"/>
            <a:ext cx="3810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gazeta1812.edusite.ru/images/5cyigankovyupodvigsoldatgeneralagorchakov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24744"/>
            <a:ext cx="7444288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Награды и ордены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Ордена </a:t>
            </a:r>
            <a:r>
              <a:rPr lang="ru-RU" sz="2800" b="1" dirty="0"/>
              <a:t>Александра Невского с алмазами, Св.Георгия 2-го </a:t>
            </a:r>
            <a:r>
              <a:rPr lang="ru-RU" sz="2800" b="1" dirty="0" err="1"/>
              <a:t>кл</a:t>
            </a:r>
            <a:r>
              <a:rPr lang="ru-RU" sz="2800" b="1" dirty="0"/>
              <a:t>., Владимира 1-й ст., Св.Анна1-й ст. с алмазами, командор Иоанна Иерусалимского; австрийский Военный орден Марии </a:t>
            </a:r>
            <a:r>
              <a:rPr lang="ru-RU" sz="2800" b="1" dirty="0" err="1"/>
              <a:t>Терезии</a:t>
            </a:r>
            <a:r>
              <a:rPr lang="ru-RU" sz="2800" b="1" dirty="0"/>
              <a:t> 3-й ст., прусские Pour le Mérite и Красного Орла 1-й ст., баварские </a:t>
            </a:r>
            <a:r>
              <a:rPr lang="ru-RU" sz="2800" b="1" dirty="0" err="1"/>
              <a:t>Св.Губерта</a:t>
            </a:r>
            <a:r>
              <a:rPr lang="ru-RU" sz="2800" b="1" dirty="0"/>
              <a:t> и Льва, сардинский Маврикия и Лазаря; две золотые шпаги «за храбрость» (одна с алмазами)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Портрет-Дмитрия-Петровича-Неверовског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9" y="332657"/>
            <a:ext cx="322198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0179" name="WordArt 6"/>
          <p:cNvSpPr>
            <a:spLocks noChangeArrowheads="1" noChangeShapeType="1" noTextEdit="1"/>
          </p:cNvSpPr>
          <p:nvPr/>
        </p:nvSpPr>
        <p:spPr bwMode="auto">
          <a:xfrm>
            <a:off x="1619250" y="4724400"/>
            <a:ext cx="3309938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" y="571500"/>
            <a:ext cx="42862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  <a:cs typeface="+mn-cs"/>
              </a:rPr>
              <a:t>ДМИТРИЙ ПЕТРОВИЧ НЕВЕРОВСКИЙ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413000"/>
            <a:ext cx="428625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В 1812 году командовал 27-й пехотной дивизией. Важнейшим подвигом его было сражение под Красным с войсками </a:t>
            </a:r>
            <a:r>
              <a:rPr lang="ru-RU" sz="2400" b="1" i="1" dirty="0" err="1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Мюрата</a:t>
            </a:r>
            <a:r>
              <a:rPr lang="ru-RU" sz="2400" b="1" i="1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и отступление после него, признаваемое военными авторитетами за беспримерное. 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95738" y="0"/>
            <a:ext cx="49688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Несмотря на частые стычки с неприятелями, его дивизия, впервые под Красным бывшая под огнем, отступала в величайшем порядке и успела настолько задержать неприятеля, что наши войска свободно могли занять Смоленск и прикрыть Московскую дорогу.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В день Бородинского сражения дивизия </a:t>
            </a:r>
            <a:r>
              <a:rPr lang="ru-RU" sz="2400" b="1" i="1" dirty="0" err="1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Неверовского</a:t>
            </a:r>
            <a:r>
              <a:rPr lang="ru-RU" sz="2400" b="1" i="1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заменила обескровленную дивизию Воронцова на </a:t>
            </a:r>
            <a:r>
              <a:rPr lang="ru-RU" sz="2400" b="1" i="1" dirty="0" err="1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Багратионовских</a:t>
            </a:r>
            <a:r>
              <a:rPr lang="ru-RU" sz="2400" b="1" i="1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флешах, сам Дмитрий Петрович был контужен в левую руку</a:t>
            </a:r>
            <a:endParaRPr lang="ru-RU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5842" name="Picture 2" descr="http://s45.radikal.ru/i107/1101/10/7123346611c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980728"/>
            <a:ext cx="3892992" cy="3363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82-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43028" y="980728"/>
            <a:ext cx="2770615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323850" y="571500"/>
            <a:ext cx="51117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Century Gothic" pitchFamily="34" charset="0"/>
              </a:rPr>
              <a:t>Затем он сражался под Тарутином и Малоярославцем. В 1813 году Неверовский, с только что сформированным им 13-м корпусом, участвовал, под командой Остен-Сакена, в сражениях при Кацбахе и под Лейпцигом, где получил смертельную рану. Пользовался всеобщим уважением современников.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fron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84763"/>
            <a:ext cx="73088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357188" y="1285875"/>
            <a:ext cx="45005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Звание: </a:t>
            </a:r>
            <a:r>
              <a:rPr lang="ru-RU" sz="3200" b="1">
                <a:latin typeface="Times New Roman" pitchFamily="18" charset="0"/>
              </a:rPr>
              <a:t>генерал от инфантерии,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 генерал-адъютант</a:t>
            </a:r>
          </a:p>
          <a:p>
            <a:pPr algn="ctr"/>
            <a:r>
              <a:rPr lang="ru-RU" sz="3200">
                <a:latin typeface="Century Gothic" pitchFamily="34" charset="0"/>
              </a:rPr>
              <a:t> </a:t>
            </a:r>
          </a:p>
        </p:txBody>
      </p:sp>
      <p:pic>
        <p:nvPicPr>
          <p:cNvPr id="2052" name="Picture 10" descr="vg_x08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1428736"/>
            <a:ext cx="3063252" cy="4639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14313" y="0"/>
            <a:ext cx="8929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ХРАПОВИЦКИЙ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МАТВЕЙ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                          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ЕВГРАФОВИЧ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ron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lav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575" y="0"/>
            <a:ext cx="288131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0825" y="1543050"/>
            <a:ext cx="86423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</a:rPr>
              <a:t>В начале 1812 лейб-гвардейский Измайловский полк, командиром которого был Матвей Храповицкий, входил в 5-й резервный (гвардейский) корпус 1-й Западной армии. Через месяц он стал командиром гвардейской бригады, с которой отстаивал Семеновские высоты на Бородинском поле. Будучи ранен пулей в левую ногу навылет, не покинул поле сражения, а его бригада не отошла ни на шаг, хотя и потеряла половину личного состава.  Матвею Храповицкому 21 ноября 1812 был пожалован чин генерал-майора.</a:t>
            </a:r>
          </a:p>
          <a:p>
            <a:pPr algn="just"/>
            <a:r>
              <a:rPr lang="ru-RU" sz="2000" b="1">
                <a:latin typeface="Times New Roman" pitchFamily="18" charset="0"/>
              </a:rPr>
              <a:t> Излечившись от раны, вернулся к бригаде в декабре 1812 и проделал с ней заграничные походы 1812-1814</a:t>
            </a:r>
            <a:r>
              <a:rPr lang="en-US" sz="2000" b="1">
                <a:latin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</a:rPr>
              <a:t>годов.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865188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Награды</a:t>
            </a:r>
          </a:p>
        </p:txBody>
      </p:sp>
      <p:pic>
        <p:nvPicPr>
          <p:cNvPr id="55299" name="Picture 5" descr="fron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13325"/>
            <a:ext cx="9144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10693400" y="2584450"/>
            <a:ext cx="1943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entury Gothic" pitchFamily="34" charset="0"/>
              </a:rPr>
              <a:t>ордена:, Св.Анны 1-й ст. с алмазами, Св.Анны 4-й ст.,.</a:t>
            </a:r>
          </a:p>
        </p:txBody>
      </p:sp>
      <p:pic>
        <p:nvPicPr>
          <p:cNvPr id="55301" name="Picture 9" descr="anna2_v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3825" y="836613"/>
            <a:ext cx="1423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0" descr="or_al_nevskogo_zna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3141663"/>
            <a:ext cx="11620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1" descr="or_sv_georgy_znak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3800" y="1268413"/>
            <a:ext cx="11779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2" descr="vladimir6_v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7900" y="3213100"/>
            <a:ext cx="14398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1547813" y="1431925"/>
            <a:ext cx="3024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Орден Святой Анны     первой степени с алмазами и четвертой</a:t>
            </a:r>
          </a:p>
          <a:p>
            <a:r>
              <a:rPr lang="ru-RU" sz="2000" b="1">
                <a:latin typeface="Times New Roman" pitchFamily="18" charset="0"/>
              </a:rPr>
              <a:t>степени 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1476375" y="3448050"/>
            <a:ext cx="3024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Орден Александра Невского </a:t>
            </a:r>
          </a:p>
          <a:p>
            <a:r>
              <a:rPr lang="ru-RU" sz="2000" b="1">
                <a:latin typeface="Times New Roman" pitchFamily="18" charset="0"/>
              </a:rPr>
              <a:t>с алмазами </a:t>
            </a:r>
          </a:p>
        </p:txBody>
      </p:sp>
      <p:sp>
        <p:nvSpPr>
          <p:cNvPr id="55307" name="Text Box 15"/>
          <p:cNvSpPr txBox="1">
            <a:spLocks noChangeArrowheads="1"/>
          </p:cNvSpPr>
          <p:nvPr/>
        </p:nvSpPr>
        <p:spPr bwMode="auto">
          <a:xfrm>
            <a:off x="6280150" y="1412875"/>
            <a:ext cx="2457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Орден Святого</a:t>
            </a:r>
          </a:p>
          <a:p>
            <a:r>
              <a:rPr lang="ru-RU" sz="2000" b="1">
                <a:latin typeface="Times New Roman" pitchFamily="18" charset="0"/>
              </a:rPr>
              <a:t>Георгия четвертого</a:t>
            </a:r>
          </a:p>
          <a:p>
            <a:r>
              <a:rPr lang="ru-RU" sz="2000" b="1">
                <a:latin typeface="Times New Roman" pitchFamily="18" charset="0"/>
              </a:rPr>
              <a:t>класса </a:t>
            </a:r>
          </a:p>
        </p:txBody>
      </p:sp>
      <p:sp>
        <p:nvSpPr>
          <p:cNvPr id="55308" name="Text Box 16"/>
          <p:cNvSpPr txBox="1">
            <a:spLocks noChangeArrowheads="1"/>
          </p:cNvSpPr>
          <p:nvPr/>
        </p:nvSpPr>
        <p:spPr bwMode="auto">
          <a:xfrm>
            <a:off x="6443663" y="3425825"/>
            <a:ext cx="255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Орден Святого</a:t>
            </a:r>
          </a:p>
          <a:p>
            <a:r>
              <a:rPr lang="ru-RU" sz="2000" b="1">
                <a:latin typeface="Times New Roman" pitchFamily="18" charset="0"/>
              </a:rPr>
              <a:t>Владимира первой</a:t>
            </a:r>
          </a:p>
          <a:p>
            <a:r>
              <a:rPr lang="ru-RU" sz="2000" b="1">
                <a:latin typeface="Times New Roman" pitchFamily="18" charset="0"/>
              </a:rPr>
              <a:t>степени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500063"/>
            <a:ext cx="4038600" cy="5748337"/>
          </a:xfrm>
        </p:spPr>
        <p:txBody>
          <a:bodyPr/>
          <a:lstStyle/>
          <a:p>
            <a:pPr eaLnBrk="1" hangingPunct="1"/>
            <a:r>
              <a:rPr lang="ru-RU" sz="1600" b="1" i="1" smtClean="0"/>
              <a:t>В 1812 году Дохтуров командовал 6-м пехотным корпусом 1-й армии. В самом начале был отрезан от главных сил в районе города Лиды, но смог вырваться и привести корпус в Дриссу. В Смоленском сражении принял начальство над войсками и оборонял город против атак Наполеона. Получив приказ Барклая-де-Толли оставить город, в полном порядке соединился с главной армией.</a:t>
            </a:r>
            <a:br>
              <a:rPr lang="ru-RU" sz="1600" b="1" i="1" smtClean="0"/>
            </a:br>
            <a:r>
              <a:rPr lang="ru-RU" sz="1600" b="1" i="1" smtClean="0"/>
              <a:t>В Бородинском сражении Дохтуров командовал центром русской армии между батареей Раевского и деревней Горки, а после ранения Багратиона — всем левым крылом. Привёл в порядок расстроенные войска и закрепился на позиции</a:t>
            </a:r>
            <a:endParaRPr lang="ru-RU" sz="1600" smtClean="0"/>
          </a:p>
        </p:txBody>
      </p:sp>
      <p:pic>
        <p:nvPicPr>
          <p:cNvPr id="47106" name="Picture 2" descr="http://img-fotki.yandex.ru/get/5011/28061124.2d/0_743a8_55cebf1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14290"/>
            <a:ext cx="415290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russmint.ru/images/news/2012/08/2rDohturovR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3786190"/>
            <a:ext cx="2350018" cy="2285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642938" y="750888"/>
            <a:ext cx="3714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entury Gothic" pitchFamily="34" charset="0"/>
              </a:rPr>
              <a:t>В сражении при Тарутине также командовал центром. В сражении под Малоярославцем Дохтуров 7 часов выдерживал сильнейший напор французов. За этот бой был награждён орденом Святого Георгия 2-й степени. Отличился в сражении при Дрездене и в Битве народов под Лейпцигом.</a:t>
            </a:r>
            <a:br>
              <a:rPr lang="ru-RU" sz="2000" b="1">
                <a:latin typeface="Century Gothic" pitchFamily="34" charset="0"/>
              </a:rPr>
            </a:br>
            <a:r>
              <a:rPr lang="ru-RU" sz="2000" b="1">
                <a:latin typeface="Century Gothic" pitchFamily="34" charset="0"/>
              </a:rPr>
              <a:t>В 1816 году вышел в отставку. Умер в том же году. 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4" name="Содержимое 3" descr="p01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024" y="764704"/>
            <a:ext cx="2776526" cy="4060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88" y="285750"/>
            <a:ext cx="4786312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«…Один из отличнейших генералов, особенно заслуживший любовь и уважение всей армии».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Так писал Кутузов о Дохтурове, награждая его за стойкость, мужество и самообладание во время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аустерлицкого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поражения союзных войск в 1805 году.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Командуя 6-м пехотным корпусом в 1812 году , он героически руководил обороной Смоленска</a:t>
            </a:r>
          </a:p>
        </p:txBody>
      </p:sp>
      <p:pic>
        <p:nvPicPr>
          <p:cNvPr id="5" name="Picture 2" descr="http://www.museum.sch1311.msk.ort.ru/our/history/1812/Images4/4_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556792"/>
            <a:ext cx="3059832" cy="2699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936104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Тучков Александр Алексеевич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5857884" cy="53103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 начале 1812 года Ревельский пехотный полк Западной армии, шефом которого был Тучков. Бригада Тучкова сдерживала неприятеля под Витебском, Смоленском и </a:t>
            </a:r>
            <a:r>
              <a:rPr lang="ru-RU" sz="2000" b="1" dirty="0" err="1" smtClean="0">
                <a:solidFill>
                  <a:schemeClr val="tx1"/>
                </a:solidFill>
              </a:rPr>
              <a:t>Лубином</a:t>
            </a:r>
            <a:r>
              <a:rPr lang="ru-RU" sz="2000" b="1" dirty="0" smtClean="0">
                <a:solidFill>
                  <a:schemeClr val="tx1"/>
                </a:solidFill>
              </a:rPr>
              <a:t>. На Бородинском поле он, вдохновляя дрогнувший под ураганным неприятельским огнем Ревельский полк, с полковым знаменем в руках бросился вперед и был смертельно ранен в грудь картечной пулей у средней Семеновской флеши. Его не смогли вынести с поля боя, вспаханного артиллерийскими снарядами и бесследно поглотившего героя.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0112" y="1916832"/>
            <a:ext cx="336089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9586913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</a:t>
            </a:r>
            <a:endParaRPr lang="ru-RU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1987" name="Объект 2"/>
          <p:cNvSpPr>
            <a:spLocks noGrp="1"/>
          </p:cNvSpPr>
          <p:nvPr>
            <p:ph idx="4294967295"/>
          </p:nvPr>
        </p:nvSpPr>
        <p:spPr>
          <a:xfrm>
            <a:off x="0" y="571500"/>
            <a:ext cx="4691063" cy="59531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800" b="1" smtClean="0"/>
              <a:t>На месте гибели Тучкова,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b="1" smtClean="0"/>
              <a:t>указанном П.П. Коновницыным,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b="1" smtClean="0"/>
              <a:t>М.М. Тучкова поставила первый бородинский памятник павшим в сражении — церковь Спаса Нерукотворного, освящённую в 1820 году</a:t>
            </a:r>
          </a:p>
        </p:txBody>
      </p:sp>
      <p:pic>
        <p:nvPicPr>
          <p:cNvPr id="103426" name="Picture 2" descr="http://s48.radikal.ru/i119/1009/13/24680fbdec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14290"/>
            <a:ext cx="3995936" cy="3933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9" name="Рисунок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88" y="4500563"/>
            <a:ext cx="1841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МИЛОРАДОВИЧ Михаил Андреевич (1771-1825)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Содержимое 4"/>
          <p:cNvSpPr>
            <a:spLocks noGrp="1"/>
          </p:cNvSpPr>
          <p:nvPr>
            <p:ph idx="1"/>
          </p:nvPr>
        </p:nvSpPr>
        <p:spPr>
          <a:xfrm>
            <a:off x="457200" y="1882775"/>
            <a:ext cx="4978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Русский военный и государственный деятель, генерал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4" descr="bank_12094_8624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69046" y="1700808"/>
            <a:ext cx="325622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533400"/>
            <a:ext cx="4953000" cy="5745163"/>
          </a:xfrm>
        </p:spPr>
        <p:txBody>
          <a:bodyPr/>
          <a:lstStyle/>
          <a:p>
            <a:pPr eaLnBrk="1" hangingPunct="1"/>
            <a:r>
              <a:rPr lang="ru-RU" sz="2400" b="1" smtClean="0"/>
              <a:t>В Бородинском сражении 26 августа (7 сентября) он командовал правым крылом 1-й Западной армии Барклая-де-Толли, за что в этот же день был награждён алмазными знаками к ордену Святого Александра Невского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361eaa9fd92c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20072" y="908720"/>
            <a:ext cx="341947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1"/>
          <p:cNvSpPr>
            <a:spLocks noGrp="1"/>
          </p:cNvSpPr>
          <p:nvPr>
            <p:ph idx="4294967295"/>
          </p:nvPr>
        </p:nvSpPr>
        <p:spPr>
          <a:xfrm>
            <a:off x="0" y="285750"/>
            <a:ext cx="8929688" cy="5810250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Char char=""/>
            </a:pPr>
            <a:endParaRPr lang="ru-RU" smtClean="0"/>
          </a:p>
          <a:p>
            <a:pPr marL="273050" indent="-273050" eaLnBrk="1" hangingPunct="1">
              <a:buFont typeface="Wingdings 2" pitchFamily="18" charset="2"/>
              <a:buChar char=""/>
            </a:pPr>
            <a:r>
              <a:rPr lang="ru-RU" b="1" smtClean="0"/>
              <a:t>Именно М.А. Милорадович 14 сентября 1812 года договорился с маршалом Мюратом, руководившим авангардом французских войск, о перемирии на беспрепятственное продвижение русской армии при оставлении Москвы. </a:t>
            </a:r>
          </a:p>
          <a:p>
            <a:pPr marL="273050" indent="-273050" eaLnBrk="1" hangingPunct="1">
              <a:buFont typeface="Wingdings 2" pitchFamily="18" charset="2"/>
              <a:buChar char=""/>
            </a:pPr>
            <a:r>
              <a:rPr lang="ru-RU" b="1" smtClean="0"/>
              <a:t>"В противном случае, - заявил Милорадович Мюрату, - я буду драться за каждый дом и улицу и оставлю вам Москву в развалинах".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927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Слайд 2</vt:lpstr>
      <vt:lpstr>Слайд 3</vt:lpstr>
      <vt:lpstr>Слайд 4</vt:lpstr>
      <vt:lpstr>Тучков Александр Алексеевич</vt:lpstr>
      <vt:lpstr>        </vt:lpstr>
      <vt:lpstr>МИЛОРАДОВИЧ Михаил Андреевич (1771-1825)</vt:lpstr>
      <vt:lpstr>Слайд 8</vt:lpstr>
      <vt:lpstr>Слайд 9</vt:lpstr>
      <vt:lpstr>Слайд 10</vt:lpstr>
      <vt:lpstr> Вечная память герою войны 2012 года</vt:lpstr>
      <vt:lpstr>Слайд 12</vt:lpstr>
      <vt:lpstr>Награды и ордены</vt:lpstr>
      <vt:lpstr>Слайд 14</vt:lpstr>
      <vt:lpstr>Слайд 15</vt:lpstr>
      <vt:lpstr>Слайд 16</vt:lpstr>
      <vt:lpstr>Слайд 17</vt:lpstr>
      <vt:lpstr>Слайд 18</vt:lpstr>
      <vt:lpstr>                      Награды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Тучков Александр Алексеевич</dc:title>
  <dc:creator>User 2013</dc:creator>
  <cp:lastModifiedBy>User 2013</cp:lastModifiedBy>
  <cp:revision>3</cp:revision>
  <dcterms:created xsi:type="dcterms:W3CDTF">2015-09-04T07:26:33Z</dcterms:created>
  <dcterms:modified xsi:type="dcterms:W3CDTF">2015-09-04T07:42:44Z</dcterms:modified>
</cp:coreProperties>
</file>