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3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5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3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eet:al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85852" y="300573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SIGHTS OF LONDON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868" y="214291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Thank you for the lesson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BatangChe" pitchFamily="49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2c5HaF9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9"/>
            <a:ext cx="7461280" cy="6357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7cc62bac9d5699b8e008383655cafe_640_480-6349198411144795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1"/>
            <a:ext cx="2714644" cy="2135300"/>
          </a:xfrm>
          <a:prstGeom prst="rect">
            <a:avLst/>
          </a:prstGeom>
        </p:spPr>
      </p:pic>
      <p:pic>
        <p:nvPicPr>
          <p:cNvPr id="4" name="Рисунок 3" descr="LondonTraff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0" y="642918"/>
            <a:ext cx="4136241" cy="275749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9058" y="4500570"/>
            <a:ext cx="4071966" cy="1362075"/>
          </a:xfrm>
          <a:noFill/>
          <a:ln>
            <a:noFill/>
          </a:ln>
        </p:spPr>
        <p:txBody>
          <a:bodyPr>
            <a:noAutofit/>
          </a:bodyPr>
          <a:lstStyle/>
          <a:p>
            <a:pPr marL="179388" lvl="0" algn="l">
              <a:spcBef>
                <a:spcPts val="600"/>
              </a:spcBef>
              <a:tabLst>
                <a:tab pos="179388" algn="l"/>
              </a:tabLst>
            </a:pPr>
            <a:r>
              <a:rPr lang="en-US" sz="41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then to hear about it a hundred times</a:t>
            </a:r>
            <a:r>
              <a:rPr lang="ru-RU" sz="41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100" b="0" cap="none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ru-RU" sz="41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2714620"/>
            <a:ext cx="4214842" cy="1714501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It’s better to see something once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500571"/>
            <a:ext cx="2928958" cy="203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  <a:t>Westminster Abbey</a:t>
            </a:r>
            <a:b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</a:br>
            <a:endParaRPr lang="ru-RU" sz="4000" b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93017"/>
            <a:ext cx="6715172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1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  <a:t> Big Ben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46530"/>
            <a:ext cx="7215238" cy="541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47"/>
          </a:xfrm>
        </p:spPr>
        <p:txBody>
          <a:bodyPr/>
          <a:lstStyle/>
          <a:p>
            <a: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  <a:t>The Tower of London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68001"/>
            <a:ext cx="6786610" cy="508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  <a:t>Madam </a:t>
            </a:r>
            <a:r>
              <a:rPr lang="en-US" sz="4000" b="0" cap="none" dirty="0" err="1" smtClean="0">
                <a:ln>
                  <a:noFill/>
                </a:ln>
                <a:solidFill>
                  <a:prstClr val="black"/>
                </a:solidFill>
              </a:rPr>
              <a:t>Tussaud’s</a:t>
            </a:r>
            <a: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  <a:t> Museum</a:t>
            </a:r>
            <a:br>
              <a:rPr lang="en-US" sz="4000" b="0" cap="none" dirty="0" smtClean="0">
                <a:ln>
                  <a:noFill/>
                </a:ln>
                <a:solidFill>
                  <a:prstClr val="black"/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31897"/>
            <a:ext cx="3357586" cy="21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500174"/>
            <a:ext cx="3429025" cy="228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357694"/>
            <a:ext cx="3309966" cy="220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2" y="285728"/>
            <a:ext cx="3008313" cy="657227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1600" dirty="0" smtClean="0"/>
              <a:t>It’s a clock in the tower  and it is a big bell. You can hear it every hour</a:t>
            </a:r>
          </a:p>
          <a:p>
            <a:pPr marL="342900" indent="-342900" algn="just">
              <a:buAutoNum type="arabicPeriod"/>
            </a:pPr>
            <a:r>
              <a:rPr lang="en-US" sz="1600" dirty="0" smtClean="0"/>
              <a:t>It’s a place where the British Government sits. It’s the largest modern building. It consists of three parts: the Royal Apartments, the House of Lords and the House of Commons</a:t>
            </a:r>
          </a:p>
          <a:p>
            <a:pPr marL="342900" indent="-342900" algn="just">
              <a:buAutoNum type="arabicPeriod"/>
            </a:pPr>
            <a:r>
              <a:rPr lang="en-US" sz="1600" dirty="0" smtClean="0"/>
              <a:t>It’s the oldest and famous bridge across the Thames. Originally it was made of wood by the Romans, but it was burnt down.  It was rebuilt and made of concrete</a:t>
            </a:r>
          </a:p>
          <a:p>
            <a:pPr marL="342900" indent="-342900" algn="just">
              <a:buAutoNum type="arabicPeriod"/>
            </a:pPr>
            <a:r>
              <a:rPr lang="en-US" sz="1600" dirty="0" smtClean="0"/>
              <a:t>It is the central square of London and traditional place for people to </a:t>
            </a:r>
            <a:r>
              <a:rPr lang="en-US" sz="1600" dirty="0" smtClean="0">
                <a:hlinkClick r:id="rId2"/>
              </a:rPr>
              <a:t>meet : all</a:t>
            </a:r>
            <a:r>
              <a:rPr lang="en-US" sz="1600" dirty="0" smtClean="0"/>
              <a:t> sorts of protest meetings are held there. The statue of national hero Admiral Nelson stands there</a:t>
            </a:r>
            <a:endParaRPr lang="ru-RU" sz="1600" dirty="0"/>
          </a:p>
        </p:txBody>
      </p:sp>
      <p:pic>
        <p:nvPicPr>
          <p:cNvPr id="5" name="Рисунок 4" descr="93f9d709d3be4081f2774fb55272acf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0" y="3214685"/>
            <a:ext cx="1785950" cy="3262315"/>
          </a:xfrm>
          <a:prstGeom prst="rect">
            <a:avLst/>
          </a:prstGeom>
        </p:spPr>
      </p:pic>
      <p:pic>
        <p:nvPicPr>
          <p:cNvPr id="6" name="Рисунок 5" descr="608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285729"/>
            <a:ext cx="2571768" cy="1857388"/>
          </a:xfrm>
          <a:prstGeom prst="rect">
            <a:avLst/>
          </a:prstGeom>
        </p:spPr>
      </p:pic>
      <p:pic>
        <p:nvPicPr>
          <p:cNvPr id="7" name="Рисунок 6" descr="london_parliament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57620" y="2357432"/>
            <a:ext cx="2928958" cy="1796489"/>
          </a:xfrm>
          <a:prstGeom prst="rect">
            <a:avLst/>
          </a:prstGeom>
        </p:spPr>
      </p:pic>
      <p:pic>
        <p:nvPicPr>
          <p:cNvPr id="8" name="Рисунок 7" descr="listing_30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14745" y="4643445"/>
            <a:ext cx="2786082" cy="192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-214338"/>
            <a:ext cx="7772400" cy="1285883"/>
          </a:xfrm>
        </p:spPr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“Say true or false”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60" y="1428737"/>
            <a:ext cx="6400800" cy="500066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Buckingham Palace is the official residence of the Queen</a:t>
            </a:r>
          </a:p>
          <a:p>
            <a:pPr marL="514350" indent="-514350" algn="just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Tower of London used to be a palace, a fortress and a prison</a:t>
            </a:r>
          </a:p>
          <a:p>
            <a:pPr marL="514350" indent="-514350" algn="just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 The Nelson’s column is situated on Trafalgar square</a:t>
            </a:r>
          </a:p>
          <a:p>
            <a:pPr marL="514350" indent="-514350" algn="just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Big Ben is a beautiful London museum</a:t>
            </a:r>
          </a:p>
          <a:p>
            <a:pPr marL="514350" indent="-514350" algn="just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Houses of Parliament consist of two Houses</a:t>
            </a:r>
          </a:p>
          <a:p>
            <a:pPr marL="514350" indent="-514350" algn="just"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The Changing of the guard takes place near the Tower Bridge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218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then to hear about it a hundred times </vt:lpstr>
      <vt:lpstr>Westminster Abbey </vt:lpstr>
      <vt:lpstr> Big Ben</vt:lpstr>
      <vt:lpstr>The Tower of London</vt:lpstr>
      <vt:lpstr>Madam Tussaud’s Museum </vt:lpstr>
      <vt:lpstr>Слайд 8</vt:lpstr>
      <vt:lpstr>“Say true or false”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Sights of London</dc:title>
  <dc:creator>ВиС</dc:creator>
  <cp:lastModifiedBy>ВиС</cp:lastModifiedBy>
  <cp:revision>36</cp:revision>
  <dcterms:created xsi:type="dcterms:W3CDTF">2015-08-11T19:08:01Z</dcterms:created>
  <dcterms:modified xsi:type="dcterms:W3CDTF">2015-08-22T08:31:56Z</dcterms:modified>
</cp:coreProperties>
</file>