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74" r:id="rId5"/>
    <p:sldId id="258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F93C69-92F7-4FE4-9DB7-4D06B2D4BC9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432D4F-3084-47AB-B432-01E4CC8AE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7286676" cy="32861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Поклониться </a:t>
            </a:r>
            <a:r>
              <a:rPr lang="ru-RU" sz="6000" dirty="0" smtClean="0">
                <a:solidFill>
                  <a:srgbClr val="FF0000"/>
                </a:solidFill>
              </a:rPr>
              <a:t>человеку.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Праведники народов мира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Лагеря смерти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43240" y="1285860"/>
            <a:ext cx="5357850" cy="750887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Плашув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плашувц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83568" y="2000240"/>
            <a:ext cx="741682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вемниц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1988840"/>
            <a:ext cx="9144000" cy="3714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928688"/>
            <a:ext cx="4824536" cy="5715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Освенцим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5486400" cy="7143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Моравия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664" y="1772816"/>
            <a:ext cx="6453336" cy="4740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928688"/>
            <a:ext cx="5486400" cy="642937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Брненец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3929090" cy="564357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Количество спасенных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Шиндлером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оценивается в 1200 человек </a:t>
            </a:r>
            <a:b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(800 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мужчин, 300 женщин, 100 детей).</a:t>
            </a:r>
            <a:endParaRPr lang="ru-RU" sz="4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Оскар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987824" y="548680"/>
            <a:ext cx="2011639" cy="2639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4" descr="Оскар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4077072"/>
            <a:ext cx="1872208" cy="22882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 cmpd="sng" algn="ctr">
            <a:solidFill>
              <a:srgbClr val="000000"/>
            </a:solidFill>
            <a:prstDash val="solid"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4357718" cy="392909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Оскар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Шиндлер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был похоронен в 1974 году на горе Сион в Иерусалиме.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Удостоен звания «Праведник мира».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Могила Шиндлера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357166"/>
            <a:ext cx="4000528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715172" cy="989036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Вильм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Хозенфельд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( 1895 – 1952)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Вильм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357313"/>
            <a:ext cx="3286148" cy="52149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1357298"/>
            <a:ext cx="4143404" cy="521497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Офицер немецкой армии, дослужившийся до капитана.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1935 году вступил в НСДАП.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Помогал полякам и евреям в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Пабьянице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Венгруве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 января 1945 годы взят плен советскими контрразведками.</a:t>
            </a:r>
          </a:p>
          <a:p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2873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Вильм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Хозенфельд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помог в Берлине выдающемуся пианисту – Владиславу Шпильману. По этим событиям был снят фильм Романом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Поласки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«Пианист».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Пианист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500174"/>
            <a:ext cx="7344816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01056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2007 году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Вильм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был награжден орденом возрождения Польши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III 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класса посмертно.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Орден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771800" y="1628800"/>
            <a:ext cx="3681932" cy="4234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858180" cy="9890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2009 году был признан посмертно «Праведником мира».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праведник мира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143108" y="1285860"/>
            <a:ext cx="4714908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Если человек не знает про Холокост, то это значит, что он больше других подвержен страшным мифам – ксенофобским...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И это вместо того, чтобы всем </a:t>
            </a:r>
            <a:r>
              <a:rPr lang="ru-RU" sz="2200" dirty="0" smtClean="0">
                <a:solidFill>
                  <a:srgbClr val="FFFF00"/>
                </a:solidFill>
              </a:rPr>
              <a:t>обществом </a:t>
            </a:r>
            <a:r>
              <a:rPr lang="ru-RU" sz="2200" dirty="0" smtClean="0">
                <a:solidFill>
                  <a:srgbClr val="FFFF00"/>
                </a:solidFill>
              </a:rPr>
              <a:t>поклониться в ноги этим людям за спасение всемирного еврейства от всемирного </a:t>
            </a:r>
            <a:r>
              <a:rPr lang="ru-RU" sz="2200" dirty="0" smtClean="0">
                <a:solidFill>
                  <a:srgbClr val="FFFF00"/>
                </a:solidFill>
              </a:rPr>
              <a:t>Х</a:t>
            </a:r>
            <a:r>
              <a:rPr lang="ru-RU" sz="2200" dirty="0" smtClean="0">
                <a:solidFill>
                  <a:srgbClr val="FFFF00"/>
                </a:solidFill>
              </a:rPr>
              <a:t>олокоста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Оскар </a:t>
            </a:r>
            <a:r>
              <a:rPr lang="ru-RU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Шиндлер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9190" y="1535112"/>
            <a:ext cx="4214810" cy="750887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Вильм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Хозенфельд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Содержимое 6" descr="Вильм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214942" y="2214554"/>
            <a:ext cx="3214709" cy="4286279"/>
          </a:xfrm>
        </p:spPr>
      </p:pic>
      <p:pic>
        <p:nvPicPr>
          <p:cNvPr id="8" name="Содержимое 7" descr="Оскар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8596" y="2285992"/>
            <a:ext cx="335758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1933 год</a:t>
            </a:r>
            <a:endParaRPr lang="ru-RU" sz="3600" dirty="0"/>
          </a:p>
        </p:txBody>
      </p:sp>
      <p:pic>
        <p:nvPicPr>
          <p:cNvPr id="5" name="Рисунок 4" descr="nsdap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20072" y="4869160"/>
            <a:ext cx="2006557" cy="1790533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Германии фашисты пришли к власти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6" name="Picture 4" descr="http://protown.ru/pic/wow_1_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284984"/>
            <a:ext cx="4608512" cy="316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“Тот, кто спасает одну жизнь, спасает целый </a:t>
            </a:r>
            <a:r>
              <a:rPr lang="ru-RU" i="1" dirty="0" smtClean="0">
                <a:solidFill>
                  <a:schemeClr val="tx2"/>
                </a:solidFill>
              </a:rPr>
              <a:t>мир…"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Пра́ведники ми́ра</a:t>
            </a:r>
            <a:r>
              <a:rPr lang="vi-V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— </a:t>
            </a:r>
            <a:r>
              <a:rPr lang="vi-VN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праведники</a:t>
            </a:r>
            <a:r>
              <a:rPr lang="vi-VN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народов мира</a:t>
            </a:r>
            <a:r>
              <a:rPr lang="vi-V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 — согласно израильскомуЗакону о Памяти Катастрофы (1951), неевреи, спасавшие евреев в годы нацистской оккупации Европы, Катастрофы (Шоа), рискуя при этом собственной жизнью.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Десятки тысяч человек принимали участие в спасении евреев, несмотря на то, что нацисты угрожали смертью за любую помощь евреям.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Холокост- это </a:t>
            </a:r>
            <a:r>
              <a:rPr lang="ru-RU" dirty="0" err="1" smtClean="0"/>
              <a:t>плитика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преследования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массового уничтожения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евреев, живших в Германии, на территории её союзников и на оккупированных ими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территориях</a:t>
            </a:r>
            <a:r>
              <a:rPr lang="ru-RU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во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время Второй мировой войн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s010.radikal.ru/i313/1209/fc/a3662f33c08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052736"/>
            <a:ext cx="3877444" cy="2680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img0.liveinternet.ru/images/attach/c/0/119/725/119725114_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861048"/>
            <a:ext cx="3779912" cy="2779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Ванзейская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конференция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788024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— совещание представителей министерств и ветвей власти нацистской Германии, состоявшееся 20 января 1942 года на озере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Ванзе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на вилле «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Марлир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 в Берлине, расположенной по адресу: ул.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Ам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Гросен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Ванзе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56-58. 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Ванзейской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конференции было принято решение о путях и средствах воплощения в жизнь </a:t>
            </a:r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Окончательного решения еврейского вопроса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 — программы геноцида еврейского населения Европы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s://upload.wikimedia.org/wikipedia/commons/thumb/7/7f/Haus_der_Wannsee-Konferenz_02-2014.jpg/250px-Haus_der_Wannsee-Konferenz_02-2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772816"/>
            <a:ext cx="374441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Гражданином 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Германии может быть только тот, кто принадлежит к германской нации, в чьих жилах течет немецкая кровь, независимо религиозной принадлежности. Ни один еврей не может быть отнесен к германской нации и являться гражданином Германии.</a:t>
            </a:r>
            <a:b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857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1939 год, начало Второй Мировой войны.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Начало вторй мировой войны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1214422"/>
            <a:ext cx="857256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"Окончательным решением еврейского вопроса" они называли план уничтожения еврейского народа. Неизвестно, когда именно нацистские лидеры приняли план "Окончательного решения еврейского вопроса". Геноцид — массовое истребление евреев — стал кульминацией десяти лет постоянно ужесточавшихся преследований.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"Окончательное решение еврейского вопроса" предусматривало уничтожение всех живущих в Европе евреев путем расстрелов, отравления газом или любым другим способом. Во время Холокоста погибло примерно </a:t>
            </a:r>
            <a:r>
              <a:rPr lang="ru-RU" dirty="0" smtClean="0">
                <a:solidFill>
                  <a:srgbClr val="FF0000"/>
                </a:solidFill>
              </a:rPr>
              <a:t>шесть миллионов евреев </a:t>
            </a:r>
            <a:r>
              <a:rPr lang="ru-RU" dirty="0" smtClean="0"/>
              <a:t>— мужчин, женщин и детей, то есть две трети всех евреев, живших в Европе перед Второй мировой войной.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786346" cy="14351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Оскар </a:t>
            </a:r>
            <a:r>
              <a:rPr lang="ru-RU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Шиндлер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( 1908 – 1974)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357686" y="1714488"/>
            <a:ext cx="4572032" cy="47149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1939 году вступает в НСДАП.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Основывает завод по производству металлической посуды.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Удостоен награды Израильского мемориала памяти жертв холокоста.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Оска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2132856"/>
            <a:ext cx="23408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43932" cy="71438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Краковское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гетто, 1942 год.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Гетто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t="9556" b="9556"/>
          <a:stretch>
            <a:fillRect/>
          </a:stretch>
        </p:blipFill>
        <p:spPr>
          <a:xfrm>
            <a:off x="357158" y="1000108"/>
            <a:ext cx="8501122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635672"/>
      </a:dk1>
      <a:lt1>
        <a:srgbClr val="CBC3E9"/>
      </a:lt1>
      <a:dk2>
        <a:srgbClr val="635672"/>
      </a:dk2>
      <a:lt2>
        <a:srgbClr val="FF0000"/>
      </a:lt2>
      <a:accent1>
        <a:srgbClr val="C7AED6"/>
      </a:accent1>
      <a:accent2>
        <a:srgbClr val="8D1BFF"/>
      </a:accent2>
      <a:accent3>
        <a:srgbClr val="F0CCE2"/>
      </a:accent3>
      <a:accent4>
        <a:srgbClr val="3D8DA9"/>
      </a:accent4>
      <a:accent5>
        <a:srgbClr val="243C75"/>
      </a:accent5>
      <a:accent6>
        <a:srgbClr val="A379BB"/>
      </a:accent6>
      <a:hlink>
        <a:srgbClr val="D467A8"/>
      </a:hlink>
      <a:folHlink>
        <a:srgbClr val="20004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266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Поклониться человеку. Праведники народов мира</vt:lpstr>
      <vt:lpstr>1933 год</vt:lpstr>
      <vt:lpstr>Холокост- это плитика </vt:lpstr>
      <vt:lpstr>Ванзейская конференция</vt:lpstr>
      <vt:lpstr> Гражданином Германии может быть только тот, кто принадлежит к германской нации, в чьих жилах течет немецкая кровь, независимо религиозной принадлежности. Ни один еврей не может быть отнесен к германской нации и являться гражданином Германии. </vt:lpstr>
      <vt:lpstr>1939 год, начало Второй Мировой войны.</vt:lpstr>
      <vt:lpstr>Слайд 7</vt:lpstr>
      <vt:lpstr>Оскар Шиндлер  ( 1908 – 1974)</vt:lpstr>
      <vt:lpstr>Краковское гетто, 1942 год.</vt:lpstr>
      <vt:lpstr>Лагеря смерти</vt:lpstr>
      <vt:lpstr>Слайд 11</vt:lpstr>
      <vt:lpstr> </vt:lpstr>
      <vt:lpstr>Количество спасенных Шиндлером оценивается в 1200 человек  (800 мужчин, 300 женщин, 100 детей).</vt:lpstr>
      <vt:lpstr>Оскар Шиндлер был похоронен в 1974 году на горе Сион в Иерусалиме. Удостоен звания «Праведник мира».</vt:lpstr>
      <vt:lpstr>Вильм Хозенфельд ( 1895 – 1952)</vt:lpstr>
      <vt:lpstr>Вильм Хозенфельд помог в Берлине выдающемуся пианисту – Владиславу Шпильману. По этим событиям был снят фильм Романом Поласки «Пианист».</vt:lpstr>
      <vt:lpstr>В 2007 году Вильм был награжден орденом возрождения Польши III класса посмертно.</vt:lpstr>
      <vt:lpstr>В 2009 году был признан посмертно «Праведником мира».</vt:lpstr>
      <vt:lpstr>Если человек не знает про Холокост, то это значит, что он больше других подвержен страшным мифам – ксенофобским... И это вместо того, чтобы всем обществом поклониться в ноги этим людям за спасение всемирного еврейства от всемирного Холокоста!</vt:lpstr>
      <vt:lpstr>“Тот, кто спасает одну жизнь, спасает целый мир…"</vt:lpstr>
    </vt:vector>
  </TitlesOfParts>
  <Company>Хибинская 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Поклониться человеку</dc:title>
  <dc:creator>user6</dc:creator>
  <cp:lastModifiedBy>User 2013</cp:lastModifiedBy>
  <cp:revision>17</cp:revision>
  <dcterms:created xsi:type="dcterms:W3CDTF">2010-01-16T08:54:26Z</dcterms:created>
  <dcterms:modified xsi:type="dcterms:W3CDTF">2015-09-04T08:49:34Z</dcterms:modified>
</cp:coreProperties>
</file>