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4161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62" r:id="rId11"/>
    <p:sldId id="275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C6EC79C2-C08B-4E47-8DD3-BA4ACA7DDB73}">
          <p14:sldIdLst>
            <p14:sldId id="257"/>
            <p14:sldId id="258"/>
            <p14:sldId id="259"/>
            <p14:sldId id="260"/>
            <p14:sldId id="271"/>
            <p14:sldId id="272"/>
            <p14:sldId id="273"/>
            <p14:sldId id="274"/>
            <p14:sldId id="262"/>
            <p14:sldId id="275"/>
          </p14:sldIdLst>
        </p14:section>
        <p14:section name="Untitled Section" id="{44272A7D-A3BD-8C4F-847A-D195386EB7F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93909" autoAdjust="0"/>
  </p:normalViewPr>
  <p:slideViewPr>
    <p:cSldViewPr>
      <p:cViewPr>
        <p:scale>
          <a:sx n="100" d="100"/>
          <a:sy n="100" d="100"/>
        </p:scale>
        <p:origin x="-101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CB722-9786-D547-93E7-89704A006934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CB4F6-398F-9E44-81E0-F0F285C4839C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F1926F2D-0DA8-884C-A2E3-7E54F4AA52A0}" type="parTrans" cxnId="{ED61EA91-EC11-604C-90B2-B33E5878ECE9}">
      <dgm:prSet/>
      <dgm:spPr/>
      <dgm:t>
        <a:bodyPr/>
        <a:lstStyle/>
        <a:p>
          <a:endParaRPr lang="en-US"/>
        </a:p>
      </dgm:t>
    </dgm:pt>
    <dgm:pt modelId="{E4DF352A-081E-1A4E-AAF8-9C8F15733DD7}" type="sibTrans" cxnId="{ED61EA91-EC11-604C-90B2-B33E5878ECE9}">
      <dgm:prSet/>
      <dgm:spPr/>
    </dgm:pt>
    <dgm:pt modelId="{BB39E54A-9764-8D43-BA40-BDE4212F1F0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9A0EE581-304E-D14E-8D6E-3941F56AC1F4}" type="parTrans" cxnId="{7FDF2F07-1DB2-4841-80D9-8C53577C06D5}">
      <dgm:prSet/>
      <dgm:spPr/>
      <dgm:t>
        <a:bodyPr/>
        <a:lstStyle/>
        <a:p>
          <a:endParaRPr lang="en-US"/>
        </a:p>
      </dgm:t>
    </dgm:pt>
    <dgm:pt modelId="{F728D846-24A6-F647-A986-FAA2B3E7A20E}" type="sibTrans" cxnId="{7FDF2F07-1DB2-4841-80D9-8C53577C06D5}">
      <dgm:prSet/>
      <dgm:spPr/>
      <dgm:t>
        <a:bodyPr/>
        <a:lstStyle/>
        <a:p>
          <a:endParaRPr lang="en-US"/>
        </a:p>
      </dgm:t>
    </dgm:pt>
    <dgm:pt modelId="{56EB8CCB-01AB-2640-9F47-29DA8EB7908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6158A3-38CB-2142-B88D-81AB2243EFEC}" type="parTrans" cxnId="{1619FB2C-F693-7540-8F41-E972CF12B715}">
      <dgm:prSet/>
      <dgm:spPr/>
      <dgm:t>
        <a:bodyPr/>
        <a:lstStyle/>
        <a:p>
          <a:endParaRPr lang="en-US"/>
        </a:p>
      </dgm:t>
    </dgm:pt>
    <dgm:pt modelId="{EECBBCD3-1F32-994D-8F06-05303239F1F7}" type="sibTrans" cxnId="{1619FB2C-F693-7540-8F41-E972CF12B715}">
      <dgm:prSet/>
      <dgm:spPr/>
      <dgm:t>
        <a:bodyPr/>
        <a:lstStyle/>
        <a:p>
          <a:endParaRPr lang="en-US"/>
        </a:p>
      </dgm:t>
    </dgm:pt>
    <dgm:pt modelId="{5D5CCA87-3552-EA4E-BAEF-0F56F0E04E55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BA57C716-BD2D-3345-BD3C-D6EFA43F814A}" type="parTrans" cxnId="{713DAA75-4031-064B-A7CA-23253F897657}">
      <dgm:prSet/>
      <dgm:spPr/>
      <dgm:t>
        <a:bodyPr/>
        <a:lstStyle/>
        <a:p>
          <a:endParaRPr lang="en-US"/>
        </a:p>
      </dgm:t>
    </dgm:pt>
    <dgm:pt modelId="{3526AC8E-5919-F94F-8387-E494ECB04A79}" type="sibTrans" cxnId="{713DAA75-4031-064B-A7CA-23253F897657}">
      <dgm:prSet/>
      <dgm:spPr/>
      <dgm:t>
        <a:bodyPr/>
        <a:lstStyle/>
        <a:p>
          <a:endParaRPr lang="en-US"/>
        </a:p>
      </dgm:t>
    </dgm:pt>
    <dgm:pt modelId="{FFF94CBD-E038-3649-83A4-08450EEBD3DE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665AFC75-9D10-E64F-859F-0C8EA5CBA0CF}" type="parTrans" cxnId="{25001464-54CC-1D4F-8619-10672E10BE3A}">
      <dgm:prSet/>
      <dgm:spPr/>
      <dgm:t>
        <a:bodyPr/>
        <a:lstStyle/>
        <a:p>
          <a:endParaRPr lang="en-US"/>
        </a:p>
      </dgm:t>
    </dgm:pt>
    <dgm:pt modelId="{98FB3C12-DA60-2E46-BDE1-829A1F3966D0}" type="sibTrans" cxnId="{25001464-54CC-1D4F-8619-10672E10BE3A}">
      <dgm:prSet/>
      <dgm:spPr/>
      <dgm:t>
        <a:bodyPr/>
        <a:lstStyle/>
        <a:p>
          <a:endParaRPr lang="en-US"/>
        </a:p>
      </dgm:t>
    </dgm:pt>
    <dgm:pt modelId="{E4D88CE2-8233-5C49-A98D-D585DE2FBDFC}">
      <dgm:prSet/>
      <dgm:spPr/>
      <dgm:t>
        <a:bodyPr/>
        <a:lstStyle/>
        <a:p>
          <a:r>
            <a:rPr lang="en-US" dirty="0" smtClean="0"/>
            <a:t>CAN</a:t>
          </a:r>
          <a:endParaRPr lang="en-US" dirty="0"/>
        </a:p>
      </dgm:t>
    </dgm:pt>
    <dgm:pt modelId="{3ED8FE0F-D953-2243-AA57-19CE1785325E}" type="parTrans" cxnId="{AC152D54-349C-B940-98BA-44719347F334}">
      <dgm:prSet/>
      <dgm:spPr/>
      <dgm:t>
        <a:bodyPr/>
        <a:lstStyle/>
        <a:p>
          <a:endParaRPr lang="en-US"/>
        </a:p>
      </dgm:t>
    </dgm:pt>
    <dgm:pt modelId="{5D61BB18-B36E-8344-AB73-CFB499171161}" type="sibTrans" cxnId="{AC152D54-349C-B940-98BA-44719347F334}">
      <dgm:prSet/>
      <dgm:spPr/>
      <dgm:t>
        <a:bodyPr/>
        <a:lstStyle/>
        <a:p>
          <a:endParaRPr lang="en-US"/>
        </a:p>
      </dgm:t>
    </dgm:pt>
    <dgm:pt modelId="{A56D2951-316A-894D-B9D8-DDD4DE4A1E1C}">
      <dgm:prSet/>
      <dgm:spPr/>
      <dgm:t>
        <a:bodyPr/>
        <a:lstStyle/>
        <a:p>
          <a:r>
            <a:rPr lang="en-US" dirty="0" smtClean="0"/>
            <a:t>MUST</a:t>
          </a:r>
          <a:endParaRPr lang="en-US" dirty="0"/>
        </a:p>
      </dgm:t>
    </dgm:pt>
    <dgm:pt modelId="{C3C9FAE3-DDAC-154A-9B01-80683984664C}" type="parTrans" cxnId="{C6F93A4D-E5F9-634E-A950-65E55368B13A}">
      <dgm:prSet/>
      <dgm:spPr/>
      <dgm:t>
        <a:bodyPr/>
        <a:lstStyle/>
        <a:p>
          <a:endParaRPr lang="en-US"/>
        </a:p>
      </dgm:t>
    </dgm:pt>
    <dgm:pt modelId="{7FE190BA-103E-4341-87C3-D2F2AACB1F43}" type="sibTrans" cxnId="{C6F93A4D-E5F9-634E-A950-65E55368B13A}">
      <dgm:prSet/>
      <dgm:spPr/>
      <dgm:t>
        <a:bodyPr/>
        <a:lstStyle/>
        <a:p>
          <a:endParaRPr lang="en-US"/>
        </a:p>
      </dgm:t>
    </dgm:pt>
    <dgm:pt modelId="{468FE424-7F95-BB4B-A23D-EE60639EEAE8}">
      <dgm:prSet/>
      <dgm:spPr/>
      <dgm:t>
        <a:bodyPr/>
        <a:lstStyle/>
        <a:p>
          <a:r>
            <a:rPr lang="en-US" dirty="0" smtClean="0"/>
            <a:t>SHOULD</a:t>
          </a:r>
          <a:endParaRPr lang="en-US" dirty="0"/>
        </a:p>
      </dgm:t>
    </dgm:pt>
    <dgm:pt modelId="{BA65E647-9CCA-054E-87E7-D16FF4A354B5}" type="parTrans" cxnId="{D004F7B8-0ECC-EE40-B35A-577A8EC71710}">
      <dgm:prSet/>
      <dgm:spPr/>
      <dgm:t>
        <a:bodyPr/>
        <a:lstStyle/>
        <a:p>
          <a:endParaRPr lang="en-US"/>
        </a:p>
      </dgm:t>
    </dgm:pt>
    <dgm:pt modelId="{134B73E5-9732-8244-BD20-2AEAD81E1A7D}" type="sibTrans" cxnId="{D004F7B8-0ECC-EE40-B35A-577A8EC71710}">
      <dgm:prSet/>
      <dgm:spPr/>
      <dgm:t>
        <a:bodyPr/>
        <a:lstStyle/>
        <a:p>
          <a:endParaRPr lang="en-US"/>
        </a:p>
      </dgm:t>
    </dgm:pt>
    <dgm:pt modelId="{2C83CAB7-6C61-DF42-A641-16708FAFEDE5}">
      <dgm:prSet phldrT="[Text]"/>
      <dgm:spPr/>
      <dgm:t>
        <a:bodyPr/>
        <a:lstStyle/>
        <a:p>
          <a:r>
            <a:rPr lang="en-US" dirty="0" smtClean="0"/>
            <a:t>L</a:t>
          </a:r>
          <a:endParaRPr lang="en-US" dirty="0"/>
        </a:p>
      </dgm:t>
    </dgm:pt>
    <dgm:pt modelId="{40CD9F75-63A4-6745-817D-7236346ADA08}" type="parTrans" cxnId="{E90D0605-C500-1342-B8FE-5FAF554E9C0D}">
      <dgm:prSet/>
      <dgm:spPr/>
      <dgm:t>
        <a:bodyPr/>
        <a:lstStyle/>
        <a:p>
          <a:endParaRPr lang="en-US"/>
        </a:p>
      </dgm:t>
    </dgm:pt>
    <dgm:pt modelId="{5B6D82E0-3764-C944-83EA-A788339A1D0B}" type="sibTrans" cxnId="{E90D0605-C500-1342-B8FE-5FAF554E9C0D}">
      <dgm:prSet/>
      <dgm:spPr/>
      <dgm:t>
        <a:bodyPr/>
        <a:lstStyle/>
        <a:p>
          <a:endParaRPr lang="en-US"/>
        </a:p>
      </dgm:t>
    </dgm:pt>
    <dgm:pt modelId="{B500358D-1D71-A745-ABEF-FBD35E5E1B09}">
      <dgm:prSet/>
      <dgm:spPr/>
      <dgm:t>
        <a:bodyPr/>
        <a:lstStyle/>
        <a:p>
          <a:r>
            <a:rPr lang="en-US" dirty="0" smtClean="0"/>
            <a:t>OUGHT TO</a:t>
          </a:r>
          <a:endParaRPr lang="en-US" dirty="0"/>
        </a:p>
      </dgm:t>
    </dgm:pt>
    <dgm:pt modelId="{4B927672-AFD3-5541-85D3-6C4637536F7E}" type="parTrans" cxnId="{55EC3A5C-B447-F74A-A103-B916BB03401E}">
      <dgm:prSet/>
      <dgm:spPr/>
      <dgm:t>
        <a:bodyPr/>
        <a:lstStyle/>
        <a:p>
          <a:endParaRPr lang="en-US"/>
        </a:p>
      </dgm:t>
    </dgm:pt>
    <dgm:pt modelId="{7CE6043C-B5DC-2144-8D20-D8DA167A37E2}" type="sibTrans" cxnId="{55EC3A5C-B447-F74A-A103-B916BB03401E}">
      <dgm:prSet/>
      <dgm:spPr/>
      <dgm:t>
        <a:bodyPr/>
        <a:lstStyle/>
        <a:p>
          <a:endParaRPr lang="en-US"/>
        </a:p>
      </dgm:t>
    </dgm:pt>
    <dgm:pt modelId="{90D940E9-D8F1-B940-A209-A6E2EAA52447}" type="pres">
      <dgm:prSet presAssocID="{DB8CB722-9786-D547-93E7-89704A006934}" presName="linearFlow" presStyleCnt="0">
        <dgm:presLayoutVars>
          <dgm:dir/>
          <dgm:animLvl val="lvl"/>
          <dgm:resizeHandles val="exact"/>
        </dgm:presLayoutVars>
      </dgm:prSet>
      <dgm:spPr/>
    </dgm:pt>
    <dgm:pt modelId="{B84C0863-830E-3F4C-B9DF-CD450DD158B1}" type="pres">
      <dgm:prSet presAssocID="{700CB4F6-398F-9E44-81E0-F0F285C4839C}" presName="composite" presStyleCnt="0"/>
      <dgm:spPr/>
    </dgm:pt>
    <dgm:pt modelId="{E88522B6-1AD7-154B-A163-7051356821EC}" type="pres">
      <dgm:prSet presAssocID="{700CB4F6-398F-9E44-81E0-F0F285C483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59FCC-BCDC-894B-B426-32D2C0D178EE}" type="pres">
      <dgm:prSet presAssocID="{700CB4F6-398F-9E44-81E0-F0F285C4839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95692-7438-8C4C-AE1C-DF32958F785D}" type="pres">
      <dgm:prSet presAssocID="{E4DF352A-081E-1A4E-AAF8-9C8F15733DD7}" presName="sp" presStyleCnt="0"/>
      <dgm:spPr/>
    </dgm:pt>
    <dgm:pt modelId="{4B5E94B6-FC0F-FF45-937C-B840008A7502}" type="pres">
      <dgm:prSet presAssocID="{BB39E54A-9764-8D43-BA40-BDE4212F1F0D}" presName="composite" presStyleCnt="0"/>
      <dgm:spPr/>
    </dgm:pt>
    <dgm:pt modelId="{285AC832-4622-C945-9995-91BAE28BBC2C}" type="pres">
      <dgm:prSet presAssocID="{BB39E54A-9764-8D43-BA40-BDE4212F1F0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7B918-3AE5-714F-97D6-4D4B40B879AB}" type="pres">
      <dgm:prSet presAssocID="{BB39E54A-9764-8D43-BA40-BDE4212F1F0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65F85-AE99-544E-A08B-864B35516AB3}" type="pres">
      <dgm:prSet presAssocID="{F728D846-24A6-F647-A986-FAA2B3E7A20E}" presName="sp" presStyleCnt="0"/>
      <dgm:spPr/>
    </dgm:pt>
    <dgm:pt modelId="{22B7B92C-51C8-CD45-9CF4-8688F50C5723}" type="pres">
      <dgm:prSet presAssocID="{56EB8CCB-01AB-2640-9F47-29DA8EB7908B}" presName="composite" presStyleCnt="0"/>
      <dgm:spPr/>
    </dgm:pt>
    <dgm:pt modelId="{001507BD-803A-E44D-BA01-2A46906BC975}" type="pres">
      <dgm:prSet presAssocID="{56EB8CCB-01AB-2640-9F47-29DA8EB790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C374C-F33C-074A-8075-1C55DEEB6B35}" type="pres">
      <dgm:prSet presAssocID="{56EB8CCB-01AB-2640-9F47-29DA8EB790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10FE9-21C3-C847-9D68-EBEDE0E9890D}" type="pres">
      <dgm:prSet presAssocID="{EECBBCD3-1F32-994D-8F06-05303239F1F7}" presName="sp" presStyleCnt="0"/>
      <dgm:spPr/>
    </dgm:pt>
    <dgm:pt modelId="{EB5EECCE-F1F6-F347-B8DC-6AC4BFA29472}" type="pres">
      <dgm:prSet presAssocID="{FFF94CBD-E038-3649-83A4-08450EEBD3DE}" presName="composite" presStyleCnt="0"/>
      <dgm:spPr/>
    </dgm:pt>
    <dgm:pt modelId="{BEFCD960-5C2F-E948-8707-CCDD3B90E62F}" type="pres">
      <dgm:prSet presAssocID="{FFF94CBD-E038-3649-83A4-08450EEBD3D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C84E403-9775-4742-B0C4-4E57DC17A722}" type="pres">
      <dgm:prSet presAssocID="{FFF94CBD-E038-3649-83A4-08450EEBD3DE}" presName="descendantText" presStyleLbl="alignAcc1" presStyleIdx="3" presStyleCnt="5">
        <dgm:presLayoutVars>
          <dgm:bulletEnabled val="1"/>
        </dgm:presLayoutVars>
      </dgm:prSet>
      <dgm:spPr/>
    </dgm:pt>
    <dgm:pt modelId="{1E7057C7-4CF5-F343-BD01-CC48B540FD43}" type="pres">
      <dgm:prSet presAssocID="{98FB3C12-DA60-2E46-BDE1-829A1F3966D0}" presName="sp" presStyleCnt="0"/>
      <dgm:spPr/>
    </dgm:pt>
    <dgm:pt modelId="{B9CFA3C9-01F8-CF43-BED8-1BCFB8D570D3}" type="pres">
      <dgm:prSet presAssocID="{2C83CAB7-6C61-DF42-A641-16708FAFEDE5}" presName="composite" presStyleCnt="0"/>
      <dgm:spPr/>
    </dgm:pt>
    <dgm:pt modelId="{1C926FCD-A4EB-A34F-A380-550C367146DC}" type="pres">
      <dgm:prSet presAssocID="{2C83CAB7-6C61-DF42-A641-16708FAFEDE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8C564F4-70E4-9C4D-8E0D-0BFD03704253}" type="pres">
      <dgm:prSet presAssocID="{2C83CAB7-6C61-DF42-A641-16708FAFEDE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ED61EA91-EC11-604C-90B2-B33E5878ECE9}" srcId="{DB8CB722-9786-D547-93E7-89704A006934}" destId="{700CB4F6-398F-9E44-81E0-F0F285C4839C}" srcOrd="0" destOrd="0" parTransId="{F1926F2D-0DA8-884C-A2E3-7E54F4AA52A0}" sibTransId="{E4DF352A-081E-1A4E-AAF8-9C8F15733DD7}"/>
    <dgm:cxn modelId="{22E267DF-136F-7245-91C4-A03DFC426C24}" type="presOf" srcId="{DB8CB722-9786-D547-93E7-89704A006934}" destId="{90D940E9-D8F1-B940-A209-A6E2EAA52447}" srcOrd="0" destOrd="0" presId="urn:microsoft.com/office/officeart/2005/8/layout/chevron2"/>
    <dgm:cxn modelId="{AC152D54-349C-B940-98BA-44719347F334}" srcId="{700CB4F6-398F-9E44-81E0-F0F285C4839C}" destId="{E4D88CE2-8233-5C49-A98D-D585DE2FBDFC}" srcOrd="0" destOrd="0" parTransId="{3ED8FE0F-D953-2243-AA57-19CE1785325E}" sibTransId="{5D61BB18-B36E-8344-AB73-CFB499171161}"/>
    <dgm:cxn modelId="{713DAA75-4031-064B-A7CA-23253F897657}" srcId="{56EB8CCB-01AB-2640-9F47-29DA8EB7908B}" destId="{5D5CCA87-3552-EA4E-BAEF-0F56F0E04E55}" srcOrd="0" destOrd="0" parTransId="{BA57C716-BD2D-3345-BD3C-D6EFA43F814A}" sibTransId="{3526AC8E-5919-F94F-8387-E494ECB04A79}"/>
    <dgm:cxn modelId="{7FDF2F07-1DB2-4841-80D9-8C53577C06D5}" srcId="{DB8CB722-9786-D547-93E7-89704A006934}" destId="{BB39E54A-9764-8D43-BA40-BDE4212F1F0D}" srcOrd="1" destOrd="0" parTransId="{9A0EE581-304E-D14E-8D6E-3941F56AC1F4}" sibTransId="{F728D846-24A6-F647-A986-FAA2B3E7A20E}"/>
    <dgm:cxn modelId="{391E5EFC-1748-894F-AD1D-308C532E0577}" type="presOf" srcId="{468FE424-7F95-BB4B-A23D-EE60639EEAE8}" destId="{EC84E403-9775-4742-B0C4-4E57DC17A722}" srcOrd="0" destOrd="0" presId="urn:microsoft.com/office/officeart/2005/8/layout/chevron2"/>
    <dgm:cxn modelId="{D004F7B8-0ECC-EE40-B35A-577A8EC71710}" srcId="{FFF94CBD-E038-3649-83A4-08450EEBD3DE}" destId="{468FE424-7F95-BB4B-A23D-EE60639EEAE8}" srcOrd="0" destOrd="0" parTransId="{BA65E647-9CCA-054E-87E7-D16FF4A354B5}" sibTransId="{134B73E5-9732-8244-BD20-2AEAD81E1A7D}"/>
    <dgm:cxn modelId="{1619FB2C-F693-7540-8F41-E972CF12B715}" srcId="{DB8CB722-9786-D547-93E7-89704A006934}" destId="{56EB8CCB-01AB-2640-9F47-29DA8EB7908B}" srcOrd="2" destOrd="0" parTransId="{216158A3-38CB-2142-B88D-81AB2243EFEC}" sibTransId="{EECBBCD3-1F32-994D-8F06-05303239F1F7}"/>
    <dgm:cxn modelId="{25001464-54CC-1D4F-8619-10672E10BE3A}" srcId="{DB8CB722-9786-D547-93E7-89704A006934}" destId="{FFF94CBD-E038-3649-83A4-08450EEBD3DE}" srcOrd="3" destOrd="0" parTransId="{665AFC75-9D10-E64F-859F-0C8EA5CBA0CF}" sibTransId="{98FB3C12-DA60-2E46-BDE1-829A1F3966D0}"/>
    <dgm:cxn modelId="{E90D0605-C500-1342-B8FE-5FAF554E9C0D}" srcId="{DB8CB722-9786-D547-93E7-89704A006934}" destId="{2C83CAB7-6C61-DF42-A641-16708FAFEDE5}" srcOrd="4" destOrd="0" parTransId="{40CD9F75-63A4-6745-817D-7236346ADA08}" sibTransId="{5B6D82E0-3764-C944-83EA-A788339A1D0B}"/>
    <dgm:cxn modelId="{C6F93A4D-E5F9-634E-A950-65E55368B13A}" srcId="{BB39E54A-9764-8D43-BA40-BDE4212F1F0D}" destId="{A56D2951-316A-894D-B9D8-DDD4DE4A1E1C}" srcOrd="0" destOrd="0" parTransId="{C3C9FAE3-DDAC-154A-9B01-80683984664C}" sibTransId="{7FE190BA-103E-4341-87C3-D2F2AACB1F43}"/>
    <dgm:cxn modelId="{55EC3A5C-B447-F74A-A103-B916BB03401E}" srcId="{2C83CAB7-6C61-DF42-A641-16708FAFEDE5}" destId="{B500358D-1D71-A745-ABEF-FBD35E5E1B09}" srcOrd="0" destOrd="0" parTransId="{4B927672-AFD3-5541-85D3-6C4637536F7E}" sibTransId="{7CE6043C-B5DC-2144-8D20-D8DA167A37E2}"/>
    <dgm:cxn modelId="{A0F546B1-F717-B34E-94AC-F4F46342B8B1}" type="presOf" srcId="{5D5CCA87-3552-EA4E-BAEF-0F56F0E04E55}" destId="{5ABC374C-F33C-074A-8075-1C55DEEB6B35}" srcOrd="0" destOrd="0" presId="urn:microsoft.com/office/officeart/2005/8/layout/chevron2"/>
    <dgm:cxn modelId="{5E4366F1-6C4E-E248-8F42-3557E6855FB1}" type="presOf" srcId="{700CB4F6-398F-9E44-81E0-F0F285C4839C}" destId="{E88522B6-1AD7-154B-A163-7051356821EC}" srcOrd="0" destOrd="0" presId="urn:microsoft.com/office/officeart/2005/8/layout/chevron2"/>
    <dgm:cxn modelId="{CB5525CE-23CF-AA4A-AD25-1FC26CF31C3C}" type="presOf" srcId="{BB39E54A-9764-8D43-BA40-BDE4212F1F0D}" destId="{285AC832-4622-C945-9995-91BAE28BBC2C}" srcOrd="0" destOrd="0" presId="urn:microsoft.com/office/officeart/2005/8/layout/chevron2"/>
    <dgm:cxn modelId="{4544A35A-E1C5-F744-9F02-3C3A34CB3FA9}" type="presOf" srcId="{B500358D-1D71-A745-ABEF-FBD35E5E1B09}" destId="{38C564F4-70E4-9C4D-8E0D-0BFD03704253}" srcOrd="0" destOrd="0" presId="urn:microsoft.com/office/officeart/2005/8/layout/chevron2"/>
    <dgm:cxn modelId="{B7F93B78-DB81-7440-A40A-9307A23A04E4}" type="presOf" srcId="{E4D88CE2-8233-5C49-A98D-D585DE2FBDFC}" destId="{74559FCC-BCDC-894B-B426-32D2C0D178EE}" srcOrd="0" destOrd="0" presId="urn:microsoft.com/office/officeart/2005/8/layout/chevron2"/>
    <dgm:cxn modelId="{12C0E144-DEA9-C544-8817-1407C51BB417}" type="presOf" srcId="{A56D2951-316A-894D-B9D8-DDD4DE4A1E1C}" destId="{75D7B918-3AE5-714F-97D6-4D4B40B879AB}" srcOrd="0" destOrd="0" presId="urn:microsoft.com/office/officeart/2005/8/layout/chevron2"/>
    <dgm:cxn modelId="{0A766827-116E-194B-A78E-32EC2784F2C8}" type="presOf" srcId="{2C83CAB7-6C61-DF42-A641-16708FAFEDE5}" destId="{1C926FCD-A4EB-A34F-A380-550C367146DC}" srcOrd="0" destOrd="0" presId="urn:microsoft.com/office/officeart/2005/8/layout/chevron2"/>
    <dgm:cxn modelId="{01C9F51F-5895-ED42-B9D3-DDA2A8015587}" type="presOf" srcId="{FFF94CBD-E038-3649-83A4-08450EEBD3DE}" destId="{BEFCD960-5C2F-E948-8707-CCDD3B90E62F}" srcOrd="0" destOrd="0" presId="urn:microsoft.com/office/officeart/2005/8/layout/chevron2"/>
    <dgm:cxn modelId="{6CA9C726-8401-1B4F-A0E4-EC7C64970B23}" type="presOf" srcId="{56EB8CCB-01AB-2640-9F47-29DA8EB7908B}" destId="{001507BD-803A-E44D-BA01-2A46906BC975}" srcOrd="0" destOrd="0" presId="urn:microsoft.com/office/officeart/2005/8/layout/chevron2"/>
    <dgm:cxn modelId="{66CA8709-B0E9-2347-B386-C181D6AAD832}" type="presParOf" srcId="{90D940E9-D8F1-B940-A209-A6E2EAA52447}" destId="{B84C0863-830E-3F4C-B9DF-CD450DD158B1}" srcOrd="0" destOrd="0" presId="urn:microsoft.com/office/officeart/2005/8/layout/chevron2"/>
    <dgm:cxn modelId="{0B812535-2133-434D-AC4B-EB033CBAC13E}" type="presParOf" srcId="{B84C0863-830E-3F4C-B9DF-CD450DD158B1}" destId="{E88522B6-1AD7-154B-A163-7051356821EC}" srcOrd="0" destOrd="0" presId="urn:microsoft.com/office/officeart/2005/8/layout/chevron2"/>
    <dgm:cxn modelId="{9E0CC813-1B56-0E44-BD1B-720341CA4FCE}" type="presParOf" srcId="{B84C0863-830E-3F4C-B9DF-CD450DD158B1}" destId="{74559FCC-BCDC-894B-B426-32D2C0D178EE}" srcOrd="1" destOrd="0" presId="urn:microsoft.com/office/officeart/2005/8/layout/chevron2"/>
    <dgm:cxn modelId="{B1F1F490-76A0-754D-B66B-98D02525586B}" type="presParOf" srcId="{90D940E9-D8F1-B940-A209-A6E2EAA52447}" destId="{76295692-7438-8C4C-AE1C-DF32958F785D}" srcOrd="1" destOrd="0" presId="urn:microsoft.com/office/officeart/2005/8/layout/chevron2"/>
    <dgm:cxn modelId="{3DA21B2E-88EB-784F-BC35-37D42D0672FB}" type="presParOf" srcId="{90D940E9-D8F1-B940-A209-A6E2EAA52447}" destId="{4B5E94B6-FC0F-FF45-937C-B840008A7502}" srcOrd="2" destOrd="0" presId="urn:microsoft.com/office/officeart/2005/8/layout/chevron2"/>
    <dgm:cxn modelId="{B3631594-B05E-8E43-BDA8-1E0619787879}" type="presParOf" srcId="{4B5E94B6-FC0F-FF45-937C-B840008A7502}" destId="{285AC832-4622-C945-9995-91BAE28BBC2C}" srcOrd="0" destOrd="0" presId="urn:microsoft.com/office/officeart/2005/8/layout/chevron2"/>
    <dgm:cxn modelId="{A40AE2B4-20D5-A842-BE58-C46D383FBB6B}" type="presParOf" srcId="{4B5E94B6-FC0F-FF45-937C-B840008A7502}" destId="{75D7B918-3AE5-714F-97D6-4D4B40B879AB}" srcOrd="1" destOrd="0" presId="urn:microsoft.com/office/officeart/2005/8/layout/chevron2"/>
    <dgm:cxn modelId="{D6F7365A-EA92-F64F-8AA2-7AC9D33CDB6D}" type="presParOf" srcId="{90D940E9-D8F1-B940-A209-A6E2EAA52447}" destId="{3D365F85-AE99-544E-A08B-864B35516AB3}" srcOrd="3" destOrd="0" presId="urn:microsoft.com/office/officeart/2005/8/layout/chevron2"/>
    <dgm:cxn modelId="{1B354A7F-B87E-3F42-8F79-9CF67D284501}" type="presParOf" srcId="{90D940E9-D8F1-B940-A209-A6E2EAA52447}" destId="{22B7B92C-51C8-CD45-9CF4-8688F50C5723}" srcOrd="4" destOrd="0" presId="urn:microsoft.com/office/officeart/2005/8/layout/chevron2"/>
    <dgm:cxn modelId="{EB184862-5874-EC41-9D42-4E2ACBE7D5D9}" type="presParOf" srcId="{22B7B92C-51C8-CD45-9CF4-8688F50C5723}" destId="{001507BD-803A-E44D-BA01-2A46906BC975}" srcOrd="0" destOrd="0" presId="urn:microsoft.com/office/officeart/2005/8/layout/chevron2"/>
    <dgm:cxn modelId="{8B74CCDE-71CD-AC47-8FBB-5E5568FED96C}" type="presParOf" srcId="{22B7B92C-51C8-CD45-9CF4-8688F50C5723}" destId="{5ABC374C-F33C-074A-8075-1C55DEEB6B35}" srcOrd="1" destOrd="0" presId="urn:microsoft.com/office/officeart/2005/8/layout/chevron2"/>
    <dgm:cxn modelId="{7996170F-9BF4-C04A-8030-965782602952}" type="presParOf" srcId="{90D940E9-D8F1-B940-A209-A6E2EAA52447}" destId="{99410FE9-21C3-C847-9D68-EBEDE0E9890D}" srcOrd="5" destOrd="0" presId="urn:microsoft.com/office/officeart/2005/8/layout/chevron2"/>
    <dgm:cxn modelId="{85AD311B-0758-864B-9881-8B78811DBB8D}" type="presParOf" srcId="{90D940E9-D8F1-B940-A209-A6E2EAA52447}" destId="{EB5EECCE-F1F6-F347-B8DC-6AC4BFA29472}" srcOrd="6" destOrd="0" presId="urn:microsoft.com/office/officeart/2005/8/layout/chevron2"/>
    <dgm:cxn modelId="{0EA01E67-8709-9544-AC21-E33BE440EB17}" type="presParOf" srcId="{EB5EECCE-F1F6-F347-B8DC-6AC4BFA29472}" destId="{BEFCD960-5C2F-E948-8707-CCDD3B90E62F}" srcOrd="0" destOrd="0" presId="urn:microsoft.com/office/officeart/2005/8/layout/chevron2"/>
    <dgm:cxn modelId="{643EF982-72D0-E442-934C-363D85924F4D}" type="presParOf" srcId="{EB5EECCE-F1F6-F347-B8DC-6AC4BFA29472}" destId="{EC84E403-9775-4742-B0C4-4E57DC17A722}" srcOrd="1" destOrd="0" presId="urn:microsoft.com/office/officeart/2005/8/layout/chevron2"/>
    <dgm:cxn modelId="{43784269-740B-AD47-A277-B0115CD87341}" type="presParOf" srcId="{90D940E9-D8F1-B940-A209-A6E2EAA52447}" destId="{1E7057C7-4CF5-F343-BD01-CC48B540FD43}" srcOrd="7" destOrd="0" presId="urn:microsoft.com/office/officeart/2005/8/layout/chevron2"/>
    <dgm:cxn modelId="{65E852C8-3D14-584E-B697-E89BF2F1189B}" type="presParOf" srcId="{90D940E9-D8F1-B940-A209-A6E2EAA52447}" destId="{B9CFA3C9-01F8-CF43-BED8-1BCFB8D570D3}" srcOrd="8" destOrd="0" presId="urn:microsoft.com/office/officeart/2005/8/layout/chevron2"/>
    <dgm:cxn modelId="{155EF3E1-A7EF-E849-A2F4-F01D61E10210}" type="presParOf" srcId="{B9CFA3C9-01F8-CF43-BED8-1BCFB8D570D3}" destId="{1C926FCD-A4EB-A34F-A380-550C367146DC}" srcOrd="0" destOrd="0" presId="urn:microsoft.com/office/officeart/2005/8/layout/chevron2"/>
    <dgm:cxn modelId="{B8B5ED27-77AF-6F4F-906D-C6FC68D7C64A}" type="presParOf" srcId="{B9CFA3C9-01F8-CF43-BED8-1BCFB8D570D3}" destId="{38C564F4-70E4-9C4D-8E0D-0BFD037042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2C8F41-64FF-8743-8127-E1DD685FD49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D8405-5928-0B43-B3C8-7C9E067C4AD9}">
      <dgm:prSet/>
      <dgm:spPr/>
      <dgm:t>
        <a:bodyPr/>
        <a:lstStyle/>
        <a:p>
          <a:pPr rtl="0"/>
          <a:r>
            <a:rPr lang="en-US" dirty="0" smtClean="0"/>
            <a:t>M</a:t>
          </a:r>
          <a:r>
            <a:rPr lang="en-US" dirty="0" smtClean="0"/>
            <a:t>ay </a:t>
          </a:r>
          <a:r>
            <a:rPr lang="en-US" dirty="0" smtClean="0"/>
            <a:t>I</a:t>
          </a:r>
          <a:r>
            <a:rPr lang="en-US" dirty="0" smtClean="0"/>
            <a:t> use your phone?</a:t>
          </a:r>
          <a:endParaRPr lang="en-US" dirty="0"/>
        </a:p>
      </dgm:t>
    </dgm:pt>
    <dgm:pt modelId="{74C844CA-77FC-A84C-A24C-49A1CC900874}" type="parTrans" cxnId="{16D47AF8-2970-B346-9FF5-F5BB416CD342}">
      <dgm:prSet/>
      <dgm:spPr/>
      <dgm:t>
        <a:bodyPr/>
        <a:lstStyle/>
        <a:p>
          <a:endParaRPr lang="en-US"/>
        </a:p>
      </dgm:t>
    </dgm:pt>
    <dgm:pt modelId="{04D2E6AF-C1A6-FA4F-818D-13AB4A6070DA}" type="sibTrans" cxnId="{16D47AF8-2970-B346-9FF5-F5BB416CD342}">
      <dgm:prSet/>
      <dgm:spPr/>
      <dgm:t>
        <a:bodyPr/>
        <a:lstStyle/>
        <a:p>
          <a:endParaRPr lang="en-US"/>
        </a:p>
      </dgm:t>
    </dgm:pt>
    <dgm:pt modelId="{0FF90D1F-099C-C34A-B9BB-8F07F0A4628D}">
      <dgm:prSet/>
      <dgm:spPr/>
      <dgm:t>
        <a:bodyPr/>
        <a:lstStyle/>
        <a:p>
          <a:pPr rtl="0"/>
          <a:r>
            <a:rPr lang="en-US" dirty="0" smtClean="0"/>
            <a:t>You may not leave earlier.</a:t>
          </a:r>
          <a:endParaRPr lang="en-US" dirty="0"/>
        </a:p>
      </dgm:t>
    </dgm:pt>
    <dgm:pt modelId="{8EB0B395-48C9-4746-A982-2CDEAF26794F}" type="parTrans" cxnId="{E318D901-AFE9-A248-9609-56257453DE48}">
      <dgm:prSet/>
      <dgm:spPr/>
      <dgm:t>
        <a:bodyPr/>
        <a:lstStyle/>
        <a:p>
          <a:endParaRPr lang="en-US"/>
        </a:p>
      </dgm:t>
    </dgm:pt>
    <dgm:pt modelId="{474C75FE-84FA-8D48-B263-CFA41147D4CF}" type="sibTrans" cxnId="{E318D901-AFE9-A248-9609-56257453DE48}">
      <dgm:prSet/>
      <dgm:spPr/>
      <dgm:t>
        <a:bodyPr/>
        <a:lstStyle/>
        <a:p>
          <a:endParaRPr lang="en-US"/>
        </a:p>
      </dgm:t>
    </dgm:pt>
    <dgm:pt modelId="{B721F022-70A3-7E43-9384-77FBF10E214A}">
      <dgm:prSet/>
      <dgm:spPr/>
      <dgm:t>
        <a:bodyPr/>
        <a:lstStyle/>
        <a:p>
          <a:pPr rtl="0"/>
          <a:endParaRPr lang="en-US" dirty="0"/>
        </a:p>
      </dgm:t>
    </dgm:pt>
    <dgm:pt modelId="{23E8FB0F-79D5-3C4F-B148-21B8E161B871}" type="parTrans" cxnId="{353ABFC1-F72D-B046-9628-E87B9467A2A8}">
      <dgm:prSet/>
      <dgm:spPr/>
      <dgm:t>
        <a:bodyPr/>
        <a:lstStyle/>
        <a:p>
          <a:endParaRPr lang="en-US"/>
        </a:p>
      </dgm:t>
    </dgm:pt>
    <dgm:pt modelId="{3ADCCAB6-7F3A-184F-AA90-401EA77F8832}" type="sibTrans" cxnId="{353ABFC1-F72D-B046-9628-E87B9467A2A8}">
      <dgm:prSet/>
      <dgm:spPr/>
      <dgm:t>
        <a:bodyPr/>
        <a:lstStyle/>
        <a:p>
          <a:endParaRPr lang="en-US"/>
        </a:p>
      </dgm:t>
    </dgm:pt>
    <dgm:pt modelId="{1F35C381-526E-1148-A2AA-5AC0ED767009}" type="pres">
      <dgm:prSet presAssocID="{022C8F41-64FF-8743-8127-E1DD685FD49B}" presName="vert0" presStyleCnt="0">
        <dgm:presLayoutVars>
          <dgm:dir/>
          <dgm:animOne val="branch"/>
          <dgm:animLvl val="lvl"/>
        </dgm:presLayoutVars>
      </dgm:prSet>
      <dgm:spPr/>
    </dgm:pt>
    <dgm:pt modelId="{B319EB01-084C-A440-8D06-E1CF34D66871}" type="pres">
      <dgm:prSet presAssocID="{34CD8405-5928-0B43-B3C8-7C9E067C4AD9}" presName="thickLine" presStyleLbl="alignNode1" presStyleIdx="0" presStyleCnt="3"/>
      <dgm:spPr/>
    </dgm:pt>
    <dgm:pt modelId="{7AC71CD5-50CB-2F43-B8A4-43DAF86116E5}" type="pres">
      <dgm:prSet presAssocID="{34CD8405-5928-0B43-B3C8-7C9E067C4AD9}" presName="horz1" presStyleCnt="0"/>
      <dgm:spPr/>
    </dgm:pt>
    <dgm:pt modelId="{CCE9FD19-F226-B840-809F-5ADC227736B5}" type="pres">
      <dgm:prSet presAssocID="{34CD8405-5928-0B43-B3C8-7C9E067C4AD9}" presName="tx1" presStyleLbl="revTx" presStyleIdx="0" presStyleCnt="3"/>
      <dgm:spPr/>
      <dgm:t>
        <a:bodyPr/>
        <a:lstStyle/>
        <a:p>
          <a:endParaRPr lang="en-US"/>
        </a:p>
      </dgm:t>
    </dgm:pt>
    <dgm:pt modelId="{D5FACF9A-1823-EC48-A909-CCC439501CFD}" type="pres">
      <dgm:prSet presAssocID="{34CD8405-5928-0B43-B3C8-7C9E067C4AD9}" presName="vert1" presStyleCnt="0"/>
      <dgm:spPr/>
    </dgm:pt>
    <dgm:pt modelId="{6882ED55-3185-674C-91B5-8F4CB5707405}" type="pres">
      <dgm:prSet presAssocID="{0FF90D1F-099C-C34A-B9BB-8F07F0A4628D}" presName="thickLine" presStyleLbl="alignNode1" presStyleIdx="1" presStyleCnt="3"/>
      <dgm:spPr/>
    </dgm:pt>
    <dgm:pt modelId="{E0661BC1-FD94-0C44-A2B8-579C38CECD1B}" type="pres">
      <dgm:prSet presAssocID="{0FF90D1F-099C-C34A-B9BB-8F07F0A4628D}" presName="horz1" presStyleCnt="0"/>
      <dgm:spPr/>
    </dgm:pt>
    <dgm:pt modelId="{F9A43556-A4BE-384B-A980-37D49AA83F09}" type="pres">
      <dgm:prSet presAssocID="{0FF90D1F-099C-C34A-B9BB-8F07F0A4628D}" presName="tx1" presStyleLbl="revTx" presStyleIdx="1" presStyleCnt="3"/>
      <dgm:spPr/>
      <dgm:t>
        <a:bodyPr/>
        <a:lstStyle/>
        <a:p>
          <a:endParaRPr lang="en-US"/>
        </a:p>
      </dgm:t>
    </dgm:pt>
    <dgm:pt modelId="{D62AE27A-4855-E24D-8832-4656017705AD}" type="pres">
      <dgm:prSet presAssocID="{0FF90D1F-099C-C34A-B9BB-8F07F0A4628D}" presName="vert1" presStyleCnt="0"/>
      <dgm:spPr/>
    </dgm:pt>
    <dgm:pt modelId="{9FF0108B-A24F-834F-8F7F-1C22994954F0}" type="pres">
      <dgm:prSet presAssocID="{B721F022-70A3-7E43-9384-77FBF10E214A}" presName="thickLine" presStyleLbl="alignNode1" presStyleIdx="2" presStyleCnt="3"/>
      <dgm:spPr/>
    </dgm:pt>
    <dgm:pt modelId="{9DF7E747-90B7-A441-9E70-D61CCCAEFEB9}" type="pres">
      <dgm:prSet presAssocID="{B721F022-70A3-7E43-9384-77FBF10E214A}" presName="horz1" presStyleCnt="0"/>
      <dgm:spPr/>
    </dgm:pt>
    <dgm:pt modelId="{42CB9585-CD1B-364A-9FBA-14355C02EEEC}" type="pres">
      <dgm:prSet presAssocID="{B721F022-70A3-7E43-9384-77FBF10E214A}" presName="tx1" presStyleLbl="revTx" presStyleIdx="2" presStyleCnt="3"/>
      <dgm:spPr/>
    </dgm:pt>
    <dgm:pt modelId="{3A900B81-C29F-DF40-8A0A-54B0936537E7}" type="pres">
      <dgm:prSet presAssocID="{B721F022-70A3-7E43-9384-77FBF10E214A}" presName="vert1" presStyleCnt="0"/>
      <dgm:spPr/>
    </dgm:pt>
  </dgm:ptLst>
  <dgm:cxnLst>
    <dgm:cxn modelId="{353ABFC1-F72D-B046-9628-E87B9467A2A8}" srcId="{022C8F41-64FF-8743-8127-E1DD685FD49B}" destId="{B721F022-70A3-7E43-9384-77FBF10E214A}" srcOrd="2" destOrd="0" parTransId="{23E8FB0F-79D5-3C4F-B148-21B8E161B871}" sibTransId="{3ADCCAB6-7F3A-184F-AA90-401EA77F8832}"/>
    <dgm:cxn modelId="{32AD2894-9171-2E4F-862E-C22DF51F90F2}" type="presOf" srcId="{0FF90D1F-099C-C34A-B9BB-8F07F0A4628D}" destId="{F9A43556-A4BE-384B-A980-37D49AA83F09}" srcOrd="0" destOrd="0" presId="urn:microsoft.com/office/officeart/2008/layout/LinedList"/>
    <dgm:cxn modelId="{C0028F9B-4DB0-C649-BC31-5D7C988EF5C6}" type="presOf" srcId="{34CD8405-5928-0B43-B3C8-7C9E067C4AD9}" destId="{CCE9FD19-F226-B840-809F-5ADC227736B5}" srcOrd="0" destOrd="0" presId="urn:microsoft.com/office/officeart/2008/layout/LinedList"/>
    <dgm:cxn modelId="{31FB04F1-654A-BD4B-B613-BA51EF1A5DAF}" type="presOf" srcId="{B721F022-70A3-7E43-9384-77FBF10E214A}" destId="{42CB9585-CD1B-364A-9FBA-14355C02EEEC}" srcOrd="0" destOrd="0" presId="urn:microsoft.com/office/officeart/2008/layout/LinedList"/>
    <dgm:cxn modelId="{16D47AF8-2970-B346-9FF5-F5BB416CD342}" srcId="{022C8F41-64FF-8743-8127-E1DD685FD49B}" destId="{34CD8405-5928-0B43-B3C8-7C9E067C4AD9}" srcOrd="0" destOrd="0" parTransId="{74C844CA-77FC-A84C-A24C-49A1CC900874}" sibTransId="{04D2E6AF-C1A6-FA4F-818D-13AB4A6070DA}"/>
    <dgm:cxn modelId="{13CB5C1D-3392-0842-A5D7-DF93E56CF341}" type="presOf" srcId="{022C8F41-64FF-8743-8127-E1DD685FD49B}" destId="{1F35C381-526E-1148-A2AA-5AC0ED767009}" srcOrd="0" destOrd="0" presId="urn:microsoft.com/office/officeart/2008/layout/LinedList"/>
    <dgm:cxn modelId="{E318D901-AFE9-A248-9609-56257453DE48}" srcId="{022C8F41-64FF-8743-8127-E1DD685FD49B}" destId="{0FF90D1F-099C-C34A-B9BB-8F07F0A4628D}" srcOrd="1" destOrd="0" parTransId="{8EB0B395-48C9-4746-A982-2CDEAF26794F}" sibTransId="{474C75FE-84FA-8D48-B263-CFA41147D4CF}"/>
    <dgm:cxn modelId="{624DED01-1FC5-7D49-80A4-B875C29D55AE}" type="presParOf" srcId="{1F35C381-526E-1148-A2AA-5AC0ED767009}" destId="{B319EB01-084C-A440-8D06-E1CF34D66871}" srcOrd="0" destOrd="0" presId="urn:microsoft.com/office/officeart/2008/layout/LinedList"/>
    <dgm:cxn modelId="{100DCA89-655B-2948-8E7F-5D4E5E0D82CF}" type="presParOf" srcId="{1F35C381-526E-1148-A2AA-5AC0ED767009}" destId="{7AC71CD5-50CB-2F43-B8A4-43DAF86116E5}" srcOrd="1" destOrd="0" presId="urn:microsoft.com/office/officeart/2008/layout/LinedList"/>
    <dgm:cxn modelId="{D61324F6-5432-FE4C-ADB0-C9AF337B60B3}" type="presParOf" srcId="{7AC71CD5-50CB-2F43-B8A4-43DAF86116E5}" destId="{CCE9FD19-F226-B840-809F-5ADC227736B5}" srcOrd="0" destOrd="0" presId="urn:microsoft.com/office/officeart/2008/layout/LinedList"/>
    <dgm:cxn modelId="{DD203DEB-2B28-3144-81CC-431709979659}" type="presParOf" srcId="{7AC71CD5-50CB-2F43-B8A4-43DAF86116E5}" destId="{D5FACF9A-1823-EC48-A909-CCC439501CFD}" srcOrd="1" destOrd="0" presId="urn:microsoft.com/office/officeart/2008/layout/LinedList"/>
    <dgm:cxn modelId="{7703F142-7507-7944-B330-3FB20B78A579}" type="presParOf" srcId="{1F35C381-526E-1148-A2AA-5AC0ED767009}" destId="{6882ED55-3185-674C-91B5-8F4CB5707405}" srcOrd="2" destOrd="0" presId="urn:microsoft.com/office/officeart/2008/layout/LinedList"/>
    <dgm:cxn modelId="{1F8E0253-3BCB-744C-8F83-1DC1826C05C3}" type="presParOf" srcId="{1F35C381-526E-1148-A2AA-5AC0ED767009}" destId="{E0661BC1-FD94-0C44-A2B8-579C38CECD1B}" srcOrd="3" destOrd="0" presId="urn:microsoft.com/office/officeart/2008/layout/LinedList"/>
    <dgm:cxn modelId="{75C65D13-19DB-4C4F-B7D7-598F98DBF516}" type="presParOf" srcId="{E0661BC1-FD94-0C44-A2B8-579C38CECD1B}" destId="{F9A43556-A4BE-384B-A980-37D49AA83F09}" srcOrd="0" destOrd="0" presId="urn:microsoft.com/office/officeart/2008/layout/LinedList"/>
    <dgm:cxn modelId="{D456C1F6-3FC1-4E4F-A8A4-229069BCF133}" type="presParOf" srcId="{E0661BC1-FD94-0C44-A2B8-579C38CECD1B}" destId="{D62AE27A-4855-E24D-8832-4656017705AD}" srcOrd="1" destOrd="0" presId="urn:microsoft.com/office/officeart/2008/layout/LinedList"/>
    <dgm:cxn modelId="{3D3B3DF1-8149-144E-8D88-2C6BE896623D}" type="presParOf" srcId="{1F35C381-526E-1148-A2AA-5AC0ED767009}" destId="{9FF0108B-A24F-834F-8F7F-1C22994954F0}" srcOrd="4" destOrd="0" presId="urn:microsoft.com/office/officeart/2008/layout/LinedList"/>
    <dgm:cxn modelId="{B567F0B6-2EB1-6242-A969-F471DF656C40}" type="presParOf" srcId="{1F35C381-526E-1148-A2AA-5AC0ED767009}" destId="{9DF7E747-90B7-A441-9E70-D61CCCAEFEB9}" srcOrd="5" destOrd="0" presId="urn:microsoft.com/office/officeart/2008/layout/LinedList"/>
    <dgm:cxn modelId="{A42072D5-A9FE-1B42-A240-F86BB912302A}" type="presParOf" srcId="{9DF7E747-90B7-A441-9E70-D61CCCAEFEB9}" destId="{42CB9585-CD1B-364A-9FBA-14355C02EEEC}" srcOrd="0" destOrd="0" presId="urn:microsoft.com/office/officeart/2008/layout/LinedList"/>
    <dgm:cxn modelId="{B179B222-1B2D-3041-85A1-BFD20CD62958}" type="presParOf" srcId="{9DF7E747-90B7-A441-9E70-D61CCCAEFEB9}" destId="{3A900B81-C29F-DF40-8A0A-54B0936537E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B8CB722-9786-D547-93E7-89704A006934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CB4F6-398F-9E44-81E0-F0F285C4839C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F1926F2D-0DA8-884C-A2E3-7E54F4AA52A0}" type="parTrans" cxnId="{ED61EA91-EC11-604C-90B2-B33E5878ECE9}">
      <dgm:prSet/>
      <dgm:spPr/>
      <dgm:t>
        <a:bodyPr/>
        <a:lstStyle/>
        <a:p>
          <a:endParaRPr lang="en-US"/>
        </a:p>
      </dgm:t>
    </dgm:pt>
    <dgm:pt modelId="{E4DF352A-081E-1A4E-AAF8-9C8F15733DD7}" type="sibTrans" cxnId="{ED61EA91-EC11-604C-90B2-B33E5878ECE9}">
      <dgm:prSet/>
      <dgm:spPr/>
    </dgm:pt>
    <dgm:pt modelId="{BB39E54A-9764-8D43-BA40-BDE4212F1F0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9A0EE581-304E-D14E-8D6E-3941F56AC1F4}" type="parTrans" cxnId="{7FDF2F07-1DB2-4841-80D9-8C53577C06D5}">
      <dgm:prSet/>
      <dgm:spPr/>
      <dgm:t>
        <a:bodyPr/>
        <a:lstStyle/>
        <a:p>
          <a:endParaRPr lang="en-US"/>
        </a:p>
      </dgm:t>
    </dgm:pt>
    <dgm:pt modelId="{F728D846-24A6-F647-A986-FAA2B3E7A20E}" type="sibTrans" cxnId="{7FDF2F07-1DB2-4841-80D9-8C53577C06D5}">
      <dgm:prSet/>
      <dgm:spPr/>
      <dgm:t>
        <a:bodyPr/>
        <a:lstStyle/>
        <a:p>
          <a:endParaRPr lang="en-US"/>
        </a:p>
      </dgm:t>
    </dgm:pt>
    <dgm:pt modelId="{56EB8CCB-01AB-2640-9F47-29DA8EB7908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6158A3-38CB-2142-B88D-81AB2243EFEC}" type="parTrans" cxnId="{1619FB2C-F693-7540-8F41-E972CF12B715}">
      <dgm:prSet/>
      <dgm:spPr/>
      <dgm:t>
        <a:bodyPr/>
        <a:lstStyle/>
        <a:p>
          <a:endParaRPr lang="en-US"/>
        </a:p>
      </dgm:t>
    </dgm:pt>
    <dgm:pt modelId="{EECBBCD3-1F32-994D-8F06-05303239F1F7}" type="sibTrans" cxnId="{1619FB2C-F693-7540-8F41-E972CF12B715}">
      <dgm:prSet/>
      <dgm:spPr/>
      <dgm:t>
        <a:bodyPr/>
        <a:lstStyle/>
        <a:p>
          <a:endParaRPr lang="en-US"/>
        </a:p>
      </dgm:t>
    </dgm:pt>
    <dgm:pt modelId="{5D5CCA87-3552-EA4E-BAEF-0F56F0E04E55}">
      <dgm:prSet phldrT="[Text]"/>
      <dgm:spPr/>
      <dgm:t>
        <a:bodyPr/>
        <a:lstStyle/>
        <a:p>
          <a:r>
            <a:rPr lang="en-US" dirty="0" smtClean="0"/>
            <a:t>50% Sure- May,  Could</a:t>
          </a:r>
          <a:endParaRPr lang="en-US" dirty="0"/>
        </a:p>
      </dgm:t>
    </dgm:pt>
    <dgm:pt modelId="{BA57C716-BD2D-3345-BD3C-D6EFA43F814A}" type="parTrans" cxnId="{713DAA75-4031-064B-A7CA-23253F897657}">
      <dgm:prSet/>
      <dgm:spPr/>
      <dgm:t>
        <a:bodyPr/>
        <a:lstStyle/>
        <a:p>
          <a:endParaRPr lang="en-US"/>
        </a:p>
      </dgm:t>
    </dgm:pt>
    <dgm:pt modelId="{3526AC8E-5919-F94F-8387-E494ECB04A79}" type="sibTrans" cxnId="{713DAA75-4031-064B-A7CA-23253F897657}">
      <dgm:prSet/>
      <dgm:spPr/>
      <dgm:t>
        <a:bodyPr/>
        <a:lstStyle/>
        <a:p>
          <a:endParaRPr lang="en-US"/>
        </a:p>
      </dgm:t>
    </dgm:pt>
    <dgm:pt modelId="{E4D88CE2-8233-5C49-A98D-D585DE2FBDFC}">
      <dgm:prSet/>
      <dgm:spPr/>
      <dgm:t>
        <a:bodyPr/>
        <a:lstStyle/>
        <a:p>
          <a:r>
            <a:rPr lang="en-US" dirty="0" smtClean="0"/>
            <a:t>95% Sure- MUST</a:t>
          </a:r>
          <a:endParaRPr lang="en-US" dirty="0"/>
        </a:p>
      </dgm:t>
    </dgm:pt>
    <dgm:pt modelId="{3ED8FE0F-D953-2243-AA57-19CE1785325E}" type="parTrans" cxnId="{AC152D54-349C-B940-98BA-44719347F334}">
      <dgm:prSet/>
      <dgm:spPr/>
      <dgm:t>
        <a:bodyPr/>
        <a:lstStyle/>
        <a:p>
          <a:endParaRPr lang="en-US"/>
        </a:p>
      </dgm:t>
    </dgm:pt>
    <dgm:pt modelId="{5D61BB18-B36E-8344-AB73-CFB499171161}" type="sibTrans" cxnId="{AC152D54-349C-B940-98BA-44719347F334}">
      <dgm:prSet/>
      <dgm:spPr/>
      <dgm:t>
        <a:bodyPr/>
        <a:lstStyle/>
        <a:p>
          <a:endParaRPr lang="en-US"/>
        </a:p>
      </dgm:t>
    </dgm:pt>
    <dgm:pt modelId="{A56D2951-316A-894D-B9D8-DDD4DE4A1E1C}">
      <dgm:prSet/>
      <dgm:spPr/>
      <dgm:t>
        <a:bodyPr/>
        <a:lstStyle/>
        <a:p>
          <a:r>
            <a:rPr lang="en-US" dirty="0" smtClean="0"/>
            <a:t>70-80% Sure- Should</a:t>
          </a:r>
          <a:endParaRPr lang="en-US" dirty="0"/>
        </a:p>
      </dgm:t>
    </dgm:pt>
    <dgm:pt modelId="{C3C9FAE3-DDAC-154A-9B01-80683984664C}" type="parTrans" cxnId="{C6F93A4D-E5F9-634E-A950-65E55368B13A}">
      <dgm:prSet/>
      <dgm:spPr/>
      <dgm:t>
        <a:bodyPr/>
        <a:lstStyle/>
        <a:p>
          <a:endParaRPr lang="en-US"/>
        </a:p>
      </dgm:t>
    </dgm:pt>
    <dgm:pt modelId="{7FE190BA-103E-4341-87C3-D2F2AACB1F43}" type="sibTrans" cxnId="{C6F93A4D-E5F9-634E-A950-65E55368B13A}">
      <dgm:prSet/>
      <dgm:spPr/>
      <dgm:t>
        <a:bodyPr/>
        <a:lstStyle/>
        <a:p>
          <a:endParaRPr lang="en-US"/>
        </a:p>
      </dgm:t>
    </dgm:pt>
    <dgm:pt modelId="{90D940E9-D8F1-B940-A209-A6E2EAA52447}" type="pres">
      <dgm:prSet presAssocID="{DB8CB722-9786-D547-93E7-89704A006934}" presName="linearFlow" presStyleCnt="0">
        <dgm:presLayoutVars>
          <dgm:dir/>
          <dgm:animLvl val="lvl"/>
          <dgm:resizeHandles val="exact"/>
        </dgm:presLayoutVars>
      </dgm:prSet>
      <dgm:spPr/>
    </dgm:pt>
    <dgm:pt modelId="{B84C0863-830E-3F4C-B9DF-CD450DD158B1}" type="pres">
      <dgm:prSet presAssocID="{700CB4F6-398F-9E44-81E0-F0F285C4839C}" presName="composite" presStyleCnt="0"/>
      <dgm:spPr/>
    </dgm:pt>
    <dgm:pt modelId="{E88522B6-1AD7-154B-A163-7051356821EC}" type="pres">
      <dgm:prSet presAssocID="{700CB4F6-398F-9E44-81E0-F0F285C4839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59FCC-BCDC-894B-B426-32D2C0D178EE}" type="pres">
      <dgm:prSet presAssocID="{700CB4F6-398F-9E44-81E0-F0F285C4839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95692-7438-8C4C-AE1C-DF32958F785D}" type="pres">
      <dgm:prSet presAssocID="{E4DF352A-081E-1A4E-AAF8-9C8F15733DD7}" presName="sp" presStyleCnt="0"/>
      <dgm:spPr/>
    </dgm:pt>
    <dgm:pt modelId="{4B5E94B6-FC0F-FF45-937C-B840008A7502}" type="pres">
      <dgm:prSet presAssocID="{BB39E54A-9764-8D43-BA40-BDE4212F1F0D}" presName="composite" presStyleCnt="0"/>
      <dgm:spPr/>
    </dgm:pt>
    <dgm:pt modelId="{285AC832-4622-C945-9995-91BAE28BBC2C}" type="pres">
      <dgm:prSet presAssocID="{BB39E54A-9764-8D43-BA40-BDE4212F1F0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7B918-3AE5-714F-97D6-4D4B40B879AB}" type="pres">
      <dgm:prSet presAssocID="{BB39E54A-9764-8D43-BA40-BDE4212F1F0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65F85-AE99-544E-A08B-864B35516AB3}" type="pres">
      <dgm:prSet presAssocID="{F728D846-24A6-F647-A986-FAA2B3E7A20E}" presName="sp" presStyleCnt="0"/>
      <dgm:spPr/>
    </dgm:pt>
    <dgm:pt modelId="{22B7B92C-51C8-CD45-9CF4-8688F50C5723}" type="pres">
      <dgm:prSet presAssocID="{56EB8CCB-01AB-2640-9F47-29DA8EB7908B}" presName="composite" presStyleCnt="0"/>
      <dgm:spPr/>
    </dgm:pt>
    <dgm:pt modelId="{001507BD-803A-E44D-BA01-2A46906BC975}" type="pres">
      <dgm:prSet presAssocID="{56EB8CCB-01AB-2640-9F47-29DA8EB7908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C374C-F33C-074A-8075-1C55DEEB6B35}" type="pres">
      <dgm:prSet presAssocID="{56EB8CCB-01AB-2640-9F47-29DA8EB7908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152D54-349C-B940-98BA-44719347F334}" srcId="{700CB4F6-398F-9E44-81E0-F0F285C4839C}" destId="{E4D88CE2-8233-5C49-A98D-D585DE2FBDFC}" srcOrd="0" destOrd="0" parTransId="{3ED8FE0F-D953-2243-AA57-19CE1785325E}" sibTransId="{5D61BB18-B36E-8344-AB73-CFB499171161}"/>
    <dgm:cxn modelId="{339D27C9-54BE-0F43-B7AA-972083A7552C}" type="presOf" srcId="{BB39E54A-9764-8D43-BA40-BDE4212F1F0D}" destId="{285AC832-4622-C945-9995-91BAE28BBC2C}" srcOrd="0" destOrd="0" presId="urn:microsoft.com/office/officeart/2005/8/layout/chevron2"/>
    <dgm:cxn modelId="{0361274C-E01F-2A41-AA40-AB34DA6AD5DD}" type="presOf" srcId="{E4D88CE2-8233-5C49-A98D-D585DE2FBDFC}" destId="{74559FCC-BCDC-894B-B426-32D2C0D178EE}" srcOrd="0" destOrd="0" presId="urn:microsoft.com/office/officeart/2005/8/layout/chevron2"/>
    <dgm:cxn modelId="{5A5B445A-2B59-C541-809C-5E6606BD0172}" type="presOf" srcId="{5D5CCA87-3552-EA4E-BAEF-0F56F0E04E55}" destId="{5ABC374C-F33C-074A-8075-1C55DEEB6B35}" srcOrd="0" destOrd="0" presId="urn:microsoft.com/office/officeart/2005/8/layout/chevron2"/>
    <dgm:cxn modelId="{C6F93A4D-E5F9-634E-A950-65E55368B13A}" srcId="{BB39E54A-9764-8D43-BA40-BDE4212F1F0D}" destId="{A56D2951-316A-894D-B9D8-DDD4DE4A1E1C}" srcOrd="0" destOrd="0" parTransId="{C3C9FAE3-DDAC-154A-9B01-80683984664C}" sibTransId="{7FE190BA-103E-4341-87C3-D2F2AACB1F43}"/>
    <dgm:cxn modelId="{09A8E99A-7015-9E4F-80AE-5D25E4769926}" type="presOf" srcId="{56EB8CCB-01AB-2640-9F47-29DA8EB7908B}" destId="{001507BD-803A-E44D-BA01-2A46906BC975}" srcOrd="0" destOrd="0" presId="urn:microsoft.com/office/officeart/2005/8/layout/chevron2"/>
    <dgm:cxn modelId="{ED61EA91-EC11-604C-90B2-B33E5878ECE9}" srcId="{DB8CB722-9786-D547-93E7-89704A006934}" destId="{700CB4F6-398F-9E44-81E0-F0F285C4839C}" srcOrd="0" destOrd="0" parTransId="{F1926F2D-0DA8-884C-A2E3-7E54F4AA52A0}" sibTransId="{E4DF352A-081E-1A4E-AAF8-9C8F15733DD7}"/>
    <dgm:cxn modelId="{91171076-87FF-DF4A-A8C7-18D4B1E9730E}" type="presOf" srcId="{DB8CB722-9786-D547-93E7-89704A006934}" destId="{90D940E9-D8F1-B940-A209-A6E2EAA52447}" srcOrd="0" destOrd="0" presId="urn:microsoft.com/office/officeart/2005/8/layout/chevron2"/>
    <dgm:cxn modelId="{7149257F-206A-A74E-ACD5-F2B43BE75119}" type="presOf" srcId="{700CB4F6-398F-9E44-81E0-F0F285C4839C}" destId="{E88522B6-1AD7-154B-A163-7051356821EC}" srcOrd="0" destOrd="0" presId="urn:microsoft.com/office/officeart/2005/8/layout/chevron2"/>
    <dgm:cxn modelId="{713DAA75-4031-064B-A7CA-23253F897657}" srcId="{56EB8CCB-01AB-2640-9F47-29DA8EB7908B}" destId="{5D5CCA87-3552-EA4E-BAEF-0F56F0E04E55}" srcOrd="0" destOrd="0" parTransId="{BA57C716-BD2D-3345-BD3C-D6EFA43F814A}" sibTransId="{3526AC8E-5919-F94F-8387-E494ECB04A79}"/>
    <dgm:cxn modelId="{1619FB2C-F693-7540-8F41-E972CF12B715}" srcId="{DB8CB722-9786-D547-93E7-89704A006934}" destId="{56EB8CCB-01AB-2640-9F47-29DA8EB7908B}" srcOrd="2" destOrd="0" parTransId="{216158A3-38CB-2142-B88D-81AB2243EFEC}" sibTransId="{EECBBCD3-1F32-994D-8F06-05303239F1F7}"/>
    <dgm:cxn modelId="{6DB5B651-33F5-F140-A183-89FA50264359}" type="presOf" srcId="{A56D2951-316A-894D-B9D8-DDD4DE4A1E1C}" destId="{75D7B918-3AE5-714F-97D6-4D4B40B879AB}" srcOrd="0" destOrd="0" presId="urn:microsoft.com/office/officeart/2005/8/layout/chevron2"/>
    <dgm:cxn modelId="{7FDF2F07-1DB2-4841-80D9-8C53577C06D5}" srcId="{DB8CB722-9786-D547-93E7-89704A006934}" destId="{BB39E54A-9764-8D43-BA40-BDE4212F1F0D}" srcOrd="1" destOrd="0" parTransId="{9A0EE581-304E-D14E-8D6E-3941F56AC1F4}" sibTransId="{F728D846-24A6-F647-A986-FAA2B3E7A20E}"/>
    <dgm:cxn modelId="{572EEAC8-1CE9-7A4E-8D1A-9EE0652B64A2}" type="presParOf" srcId="{90D940E9-D8F1-B940-A209-A6E2EAA52447}" destId="{B84C0863-830E-3F4C-B9DF-CD450DD158B1}" srcOrd="0" destOrd="0" presId="urn:microsoft.com/office/officeart/2005/8/layout/chevron2"/>
    <dgm:cxn modelId="{A2093CF4-3C92-9D4D-AE3C-0499A4C58CC5}" type="presParOf" srcId="{B84C0863-830E-3F4C-B9DF-CD450DD158B1}" destId="{E88522B6-1AD7-154B-A163-7051356821EC}" srcOrd="0" destOrd="0" presId="urn:microsoft.com/office/officeart/2005/8/layout/chevron2"/>
    <dgm:cxn modelId="{854E5FB2-7AAB-9D48-AD40-A18A0D639095}" type="presParOf" srcId="{B84C0863-830E-3F4C-B9DF-CD450DD158B1}" destId="{74559FCC-BCDC-894B-B426-32D2C0D178EE}" srcOrd="1" destOrd="0" presId="urn:microsoft.com/office/officeart/2005/8/layout/chevron2"/>
    <dgm:cxn modelId="{C8704F6B-B361-C44C-8CA9-6A31BF3487B0}" type="presParOf" srcId="{90D940E9-D8F1-B940-A209-A6E2EAA52447}" destId="{76295692-7438-8C4C-AE1C-DF32958F785D}" srcOrd="1" destOrd="0" presId="urn:microsoft.com/office/officeart/2005/8/layout/chevron2"/>
    <dgm:cxn modelId="{5A3670C4-0597-9448-AB57-42E55695E3F3}" type="presParOf" srcId="{90D940E9-D8F1-B940-A209-A6E2EAA52447}" destId="{4B5E94B6-FC0F-FF45-937C-B840008A7502}" srcOrd="2" destOrd="0" presId="urn:microsoft.com/office/officeart/2005/8/layout/chevron2"/>
    <dgm:cxn modelId="{24F96E5B-C5BD-3046-8155-1609E546B9A6}" type="presParOf" srcId="{4B5E94B6-FC0F-FF45-937C-B840008A7502}" destId="{285AC832-4622-C945-9995-91BAE28BBC2C}" srcOrd="0" destOrd="0" presId="urn:microsoft.com/office/officeart/2005/8/layout/chevron2"/>
    <dgm:cxn modelId="{AFD1F9E8-362F-1847-9690-AD7E253EB176}" type="presParOf" srcId="{4B5E94B6-FC0F-FF45-937C-B840008A7502}" destId="{75D7B918-3AE5-714F-97D6-4D4B40B879AB}" srcOrd="1" destOrd="0" presId="urn:microsoft.com/office/officeart/2005/8/layout/chevron2"/>
    <dgm:cxn modelId="{BF65FE0B-1474-4549-B6EA-CBEF72922556}" type="presParOf" srcId="{90D940E9-D8F1-B940-A209-A6E2EAA52447}" destId="{3D365F85-AE99-544E-A08B-864B35516AB3}" srcOrd="3" destOrd="0" presId="urn:microsoft.com/office/officeart/2005/8/layout/chevron2"/>
    <dgm:cxn modelId="{B1856C0B-4566-BC41-AC99-E0F7FCC587EC}" type="presParOf" srcId="{90D940E9-D8F1-B940-A209-A6E2EAA52447}" destId="{22B7B92C-51C8-CD45-9CF4-8688F50C5723}" srcOrd="4" destOrd="0" presId="urn:microsoft.com/office/officeart/2005/8/layout/chevron2"/>
    <dgm:cxn modelId="{B5CAFE3B-5475-7649-BA74-C17496E0E782}" type="presParOf" srcId="{22B7B92C-51C8-CD45-9CF4-8688F50C5723}" destId="{001507BD-803A-E44D-BA01-2A46906BC975}" srcOrd="0" destOrd="0" presId="urn:microsoft.com/office/officeart/2005/8/layout/chevron2"/>
    <dgm:cxn modelId="{C23C527E-5B0B-5840-8C5B-9F3AC3CD094D}" type="presParOf" srcId="{22B7B92C-51C8-CD45-9CF4-8688F50C5723}" destId="{5ABC374C-F33C-074A-8075-1C55DEEB6B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A0421-FD42-DB4B-8C1A-4EF26EC39DC0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C7299-1BDE-0045-9523-638150DB331D}">
      <dgm:prSet phldrT="[Text]" phldr="1"/>
      <dgm:spPr/>
      <dgm:t>
        <a:bodyPr/>
        <a:lstStyle/>
        <a:p>
          <a:endParaRPr lang="en-US" dirty="0"/>
        </a:p>
      </dgm:t>
    </dgm:pt>
    <dgm:pt modelId="{5687BCD8-0DB8-FD47-80A0-E05C1AED0CCF}" type="parTrans" cxnId="{483A424A-4A2B-4B49-AAC5-7604DD3BCAD2}">
      <dgm:prSet/>
      <dgm:spPr/>
      <dgm:t>
        <a:bodyPr/>
        <a:lstStyle/>
        <a:p>
          <a:endParaRPr lang="en-US"/>
        </a:p>
      </dgm:t>
    </dgm:pt>
    <dgm:pt modelId="{0B5C1716-16B2-6C4C-98C7-DBFF9D5FD49D}" type="sibTrans" cxnId="{483A424A-4A2B-4B49-AAC5-7604DD3BCAD2}">
      <dgm:prSet/>
      <dgm:spPr/>
      <dgm:t>
        <a:bodyPr/>
        <a:lstStyle/>
        <a:p>
          <a:endParaRPr lang="en-US"/>
        </a:p>
      </dgm:t>
    </dgm:pt>
    <dgm:pt modelId="{EF53C8BF-224F-174B-A62F-B3AFA69CC701}">
      <dgm:prSet phldrT="[Text]" phldr="1"/>
      <dgm:spPr/>
      <dgm:t>
        <a:bodyPr/>
        <a:lstStyle/>
        <a:p>
          <a:endParaRPr lang="en-US"/>
        </a:p>
      </dgm:t>
    </dgm:pt>
    <dgm:pt modelId="{C7CD9916-1E3E-084C-B4CF-44E6C71F8131}" type="parTrans" cxnId="{D866B61E-C2DC-CE47-B6C7-4D66C9EE5041}">
      <dgm:prSet/>
      <dgm:spPr/>
      <dgm:t>
        <a:bodyPr/>
        <a:lstStyle/>
        <a:p>
          <a:endParaRPr lang="en-US"/>
        </a:p>
      </dgm:t>
    </dgm:pt>
    <dgm:pt modelId="{3B653E86-9AFC-DC4C-B886-ABB0EF0E6C11}" type="sibTrans" cxnId="{D866B61E-C2DC-CE47-B6C7-4D66C9EE5041}">
      <dgm:prSet/>
      <dgm:spPr/>
      <dgm:t>
        <a:bodyPr/>
        <a:lstStyle/>
        <a:p>
          <a:endParaRPr lang="en-US"/>
        </a:p>
      </dgm:t>
    </dgm:pt>
    <dgm:pt modelId="{D142517D-82DB-B440-B78C-A087602DB32C}">
      <dgm:prSet phldrT="[Text]" phldr="1"/>
      <dgm:spPr/>
      <dgm:t>
        <a:bodyPr/>
        <a:lstStyle/>
        <a:p>
          <a:endParaRPr lang="en-US"/>
        </a:p>
      </dgm:t>
    </dgm:pt>
    <dgm:pt modelId="{9466D122-3121-A648-918A-95107957E1D4}" type="parTrans" cxnId="{37301C7D-6579-184F-BB70-C6893F930057}">
      <dgm:prSet/>
      <dgm:spPr/>
      <dgm:t>
        <a:bodyPr/>
        <a:lstStyle/>
        <a:p>
          <a:endParaRPr lang="en-US"/>
        </a:p>
      </dgm:t>
    </dgm:pt>
    <dgm:pt modelId="{E2F13B40-707C-2B41-A1CF-5E24F5D02C4B}" type="sibTrans" cxnId="{37301C7D-6579-184F-BB70-C6893F930057}">
      <dgm:prSet/>
      <dgm:spPr/>
      <dgm:t>
        <a:bodyPr/>
        <a:lstStyle/>
        <a:p>
          <a:endParaRPr lang="en-US"/>
        </a:p>
      </dgm:t>
    </dgm:pt>
    <dgm:pt modelId="{0119CBC0-506B-0045-BD6B-4B623406C739}">
      <dgm:prSet phldrT="[Text]" phldr="1"/>
      <dgm:spPr/>
      <dgm:t>
        <a:bodyPr/>
        <a:lstStyle/>
        <a:p>
          <a:endParaRPr lang="en-US"/>
        </a:p>
      </dgm:t>
    </dgm:pt>
    <dgm:pt modelId="{5A81B447-A711-8447-8D93-3109485B3CBE}" type="parTrans" cxnId="{3B63C2BC-D624-AC4E-AEE2-3A76F096DD8B}">
      <dgm:prSet/>
      <dgm:spPr/>
      <dgm:t>
        <a:bodyPr/>
        <a:lstStyle/>
        <a:p>
          <a:endParaRPr lang="en-US"/>
        </a:p>
      </dgm:t>
    </dgm:pt>
    <dgm:pt modelId="{601E08AB-BD05-9948-BA7D-66FA3B55BCBA}" type="sibTrans" cxnId="{3B63C2BC-D624-AC4E-AEE2-3A76F096DD8B}">
      <dgm:prSet/>
      <dgm:spPr/>
      <dgm:t>
        <a:bodyPr/>
        <a:lstStyle/>
        <a:p>
          <a:endParaRPr lang="en-US"/>
        </a:p>
      </dgm:t>
    </dgm:pt>
    <dgm:pt modelId="{3552CA4B-54A7-FF4E-9E11-614399BFBC55}">
      <dgm:prSet phldrT="[Text]" phldr="1"/>
      <dgm:spPr/>
      <dgm:t>
        <a:bodyPr/>
        <a:lstStyle/>
        <a:p>
          <a:endParaRPr lang="en-US"/>
        </a:p>
      </dgm:t>
    </dgm:pt>
    <dgm:pt modelId="{5A096EBB-3BE2-8448-968A-A96F4ABC6054}" type="parTrans" cxnId="{3D4BDECD-21A5-7844-8882-240BE9D0E85A}">
      <dgm:prSet/>
      <dgm:spPr/>
      <dgm:t>
        <a:bodyPr/>
        <a:lstStyle/>
        <a:p>
          <a:endParaRPr lang="en-US"/>
        </a:p>
      </dgm:t>
    </dgm:pt>
    <dgm:pt modelId="{923D184D-CDA7-114E-B638-D94F82570D89}" type="sibTrans" cxnId="{3D4BDECD-21A5-7844-8882-240BE9D0E85A}">
      <dgm:prSet/>
      <dgm:spPr/>
      <dgm:t>
        <a:bodyPr/>
        <a:lstStyle/>
        <a:p>
          <a:endParaRPr lang="en-US"/>
        </a:p>
      </dgm:t>
    </dgm:pt>
    <dgm:pt modelId="{FEF1C177-3E0C-8348-8D41-1DABE6CEDFCD}">
      <dgm:prSet phldrT="[Text]" phldr="1"/>
      <dgm:spPr/>
      <dgm:t>
        <a:bodyPr/>
        <a:lstStyle/>
        <a:p>
          <a:endParaRPr lang="en-US"/>
        </a:p>
      </dgm:t>
    </dgm:pt>
    <dgm:pt modelId="{CB5C3A0A-79CC-3947-A695-5C94C60D76DD}" type="parTrans" cxnId="{2BB9D1BE-BFB8-2D46-BD69-11B7E0CD9C8C}">
      <dgm:prSet/>
      <dgm:spPr/>
      <dgm:t>
        <a:bodyPr/>
        <a:lstStyle/>
        <a:p>
          <a:endParaRPr lang="en-US"/>
        </a:p>
      </dgm:t>
    </dgm:pt>
    <dgm:pt modelId="{ED9CEE5C-8F9F-DF4A-81F6-7075B9501E7D}" type="sibTrans" cxnId="{2BB9D1BE-BFB8-2D46-BD69-11B7E0CD9C8C}">
      <dgm:prSet/>
      <dgm:spPr/>
      <dgm:t>
        <a:bodyPr/>
        <a:lstStyle/>
        <a:p>
          <a:endParaRPr lang="en-US"/>
        </a:p>
      </dgm:t>
    </dgm:pt>
    <dgm:pt modelId="{15C45100-8B22-E344-A99B-98EFD26774D0}" type="pres">
      <dgm:prSet presAssocID="{C86A0421-FD42-DB4B-8C1A-4EF26EC39DC0}" presName="rootnode" presStyleCnt="0">
        <dgm:presLayoutVars>
          <dgm:chMax/>
          <dgm:chPref/>
          <dgm:dir/>
          <dgm:animLvl val="lvl"/>
        </dgm:presLayoutVars>
      </dgm:prSet>
      <dgm:spPr/>
    </dgm:pt>
    <dgm:pt modelId="{4D2CFB3C-4930-8248-8E5C-EC0C083DF1CA}" type="pres">
      <dgm:prSet presAssocID="{D4AC7299-1BDE-0045-9523-638150DB331D}" presName="composite" presStyleCnt="0"/>
      <dgm:spPr/>
    </dgm:pt>
    <dgm:pt modelId="{7351C015-2EBE-FE42-B912-1468FD98D3F0}" type="pres">
      <dgm:prSet presAssocID="{D4AC7299-1BDE-0045-9523-638150DB331D}" presName="bentUpArrow1" presStyleLbl="alignImgPlace1" presStyleIdx="0" presStyleCnt="2"/>
      <dgm:spPr/>
    </dgm:pt>
    <dgm:pt modelId="{231F2EC8-7605-3341-AECE-B804F466A80E}" type="pres">
      <dgm:prSet presAssocID="{D4AC7299-1BDE-0045-9523-638150DB331D}" presName="ParentText" presStyleLbl="node1" presStyleIdx="0" presStyleCnt="3" custScaleY="328429">
        <dgm:presLayoutVars>
          <dgm:chMax val="1"/>
          <dgm:chPref val="1"/>
          <dgm:bulletEnabled val="1"/>
        </dgm:presLayoutVars>
      </dgm:prSet>
      <dgm:spPr/>
    </dgm:pt>
    <dgm:pt modelId="{25C6869B-5289-1041-B951-F39AAF12EB15}" type="pres">
      <dgm:prSet presAssocID="{D4AC7299-1BDE-0045-9523-638150DB331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43982D7-55B3-5848-9930-059E127F352D}" type="pres">
      <dgm:prSet presAssocID="{0B5C1716-16B2-6C4C-98C7-DBFF9D5FD49D}" presName="sibTrans" presStyleCnt="0"/>
      <dgm:spPr/>
    </dgm:pt>
    <dgm:pt modelId="{ECF4E09C-C338-534C-843C-8F0588EE4051}" type="pres">
      <dgm:prSet presAssocID="{D142517D-82DB-B440-B78C-A087602DB32C}" presName="composite" presStyleCnt="0"/>
      <dgm:spPr/>
    </dgm:pt>
    <dgm:pt modelId="{FD0D36FB-C97A-DC48-936E-D0A664B67ED7}" type="pres">
      <dgm:prSet presAssocID="{D142517D-82DB-B440-B78C-A087602DB32C}" presName="bentUpArrow1" presStyleLbl="alignImgPlace1" presStyleIdx="1" presStyleCnt="2"/>
      <dgm:spPr/>
    </dgm:pt>
    <dgm:pt modelId="{D4F239B9-2302-BE46-90F3-AEED628B7D24}" type="pres">
      <dgm:prSet presAssocID="{D142517D-82DB-B440-B78C-A087602DB32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9C61175E-FCE8-8643-82CE-7569EDE08961}" type="pres">
      <dgm:prSet presAssocID="{D142517D-82DB-B440-B78C-A087602DB32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EA5E51A-D174-0B4D-A6D3-734E93A72088}" type="pres">
      <dgm:prSet presAssocID="{E2F13B40-707C-2B41-A1CF-5E24F5D02C4B}" presName="sibTrans" presStyleCnt="0"/>
      <dgm:spPr/>
    </dgm:pt>
    <dgm:pt modelId="{2C273FD3-C498-EA4C-A162-3E10717D33A1}" type="pres">
      <dgm:prSet presAssocID="{3552CA4B-54A7-FF4E-9E11-614399BFBC55}" presName="composite" presStyleCnt="0"/>
      <dgm:spPr/>
    </dgm:pt>
    <dgm:pt modelId="{87F52EFA-C003-EC4B-B61D-CA669693A322}" type="pres">
      <dgm:prSet presAssocID="{3552CA4B-54A7-FF4E-9E11-614399BFBC5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FF2CA75E-331B-1E43-8413-FC0A32CC3194}" type="pres">
      <dgm:prSet presAssocID="{3552CA4B-54A7-FF4E-9E11-614399BFBC5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D4BDECD-21A5-7844-8882-240BE9D0E85A}" srcId="{C86A0421-FD42-DB4B-8C1A-4EF26EC39DC0}" destId="{3552CA4B-54A7-FF4E-9E11-614399BFBC55}" srcOrd="2" destOrd="0" parTransId="{5A096EBB-3BE2-8448-968A-A96F4ABC6054}" sibTransId="{923D184D-CDA7-114E-B638-D94F82570D89}"/>
    <dgm:cxn modelId="{E9E7965F-5B8C-5748-BF19-D100863BA489}" type="presOf" srcId="{FEF1C177-3E0C-8348-8D41-1DABE6CEDFCD}" destId="{FF2CA75E-331B-1E43-8413-FC0A32CC3194}" srcOrd="0" destOrd="0" presId="urn:microsoft.com/office/officeart/2005/8/layout/StepDownProcess"/>
    <dgm:cxn modelId="{554E2F88-6611-5146-B114-CE2C8E062872}" type="presOf" srcId="{D4AC7299-1BDE-0045-9523-638150DB331D}" destId="{231F2EC8-7605-3341-AECE-B804F466A80E}" srcOrd="0" destOrd="0" presId="urn:microsoft.com/office/officeart/2005/8/layout/StepDownProcess"/>
    <dgm:cxn modelId="{905788C1-697C-0D4B-AF47-1860001215CA}" type="presOf" srcId="{D142517D-82DB-B440-B78C-A087602DB32C}" destId="{D4F239B9-2302-BE46-90F3-AEED628B7D24}" srcOrd="0" destOrd="0" presId="urn:microsoft.com/office/officeart/2005/8/layout/StepDownProcess"/>
    <dgm:cxn modelId="{D866B61E-C2DC-CE47-B6C7-4D66C9EE5041}" srcId="{D4AC7299-1BDE-0045-9523-638150DB331D}" destId="{EF53C8BF-224F-174B-A62F-B3AFA69CC701}" srcOrd="0" destOrd="0" parTransId="{C7CD9916-1E3E-084C-B4CF-44E6C71F8131}" sibTransId="{3B653E86-9AFC-DC4C-B886-ABB0EF0E6C11}"/>
    <dgm:cxn modelId="{1A8B53E5-1BA3-B745-B2D4-17B9FD37A5D9}" type="presOf" srcId="{3552CA4B-54A7-FF4E-9E11-614399BFBC55}" destId="{87F52EFA-C003-EC4B-B61D-CA669693A322}" srcOrd="0" destOrd="0" presId="urn:microsoft.com/office/officeart/2005/8/layout/StepDownProcess"/>
    <dgm:cxn modelId="{3B63C2BC-D624-AC4E-AEE2-3A76F096DD8B}" srcId="{D142517D-82DB-B440-B78C-A087602DB32C}" destId="{0119CBC0-506B-0045-BD6B-4B623406C739}" srcOrd="0" destOrd="0" parTransId="{5A81B447-A711-8447-8D93-3109485B3CBE}" sibTransId="{601E08AB-BD05-9948-BA7D-66FA3B55BCBA}"/>
    <dgm:cxn modelId="{483A424A-4A2B-4B49-AAC5-7604DD3BCAD2}" srcId="{C86A0421-FD42-DB4B-8C1A-4EF26EC39DC0}" destId="{D4AC7299-1BDE-0045-9523-638150DB331D}" srcOrd="0" destOrd="0" parTransId="{5687BCD8-0DB8-FD47-80A0-E05C1AED0CCF}" sibTransId="{0B5C1716-16B2-6C4C-98C7-DBFF9D5FD49D}"/>
    <dgm:cxn modelId="{0221381B-71A2-AB47-967D-DD971E31F184}" type="presOf" srcId="{C86A0421-FD42-DB4B-8C1A-4EF26EC39DC0}" destId="{15C45100-8B22-E344-A99B-98EFD26774D0}" srcOrd="0" destOrd="0" presId="urn:microsoft.com/office/officeart/2005/8/layout/StepDownProcess"/>
    <dgm:cxn modelId="{940A530C-9EDA-6248-9D5B-DD1F18779D20}" type="presOf" srcId="{0119CBC0-506B-0045-BD6B-4B623406C739}" destId="{9C61175E-FCE8-8643-82CE-7569EDE08961}" srcOrd="0" destOrd="0" presId="urn:microsoft.com/office/officeart/2005/8/layout/StepDownProcess"/>
    <dgm:cxn modelId="{37301C7D-6579-184F-BB70-C6893F930057}" srcId="{C86A0421-FD42-DB4B-8C1A-4EF26EC39DC0}" destId="{D142517D-82DB-B440-B78C-A087602DB32C}" srcOrd="1" destOrd="0" parTransId="{9466D122-3121-A648-918A-95107957E1D4}" sibTransId="{E2F13B40-707C-2B41-A1CF-5E24F5D02C4B}"/>
    <dgm:cxn modelId="{2BB9D1BE-BFB8-2D46-BD69-11B7E0CD9C8C}" srcId="{3552CA4B-54A7-FF4E-9E11-614399BFBC55}" destId="{FEF1C177-3E0C-8348-8D41-1DABE6CEDFCD}" srcOrd="0" destOrd="0" parTransId="{CB5C3A0A-79CC-3947-A695-5C94C60D76DD}" sibTransId="{ED9CEE5C-8F9F-DF4A-81F6-7075B9501E7D}"/>
    <dgm:cxn modelId="{36EDB666-11D1-144C-B42F-C2F1E3529ED1}" type="presOf" srcId="{EF53C8BF-224F-174B-A62F-B3AFA69CC701}" destId="{25C6869B-5289-1041-B951-F39AAF12EB15}" srcOrd="0" destOrd="0" presId="urn:microsoft.com/office/officeart/2005/8/layout/StepDownProcess"/>
    <dgm:cxn modelId="{1DF3CB7C-2DD5-1F4A-A0E3-68A119CDFC52}" type="presParOf" srcId="{15C45100-8B22-E344-A99B-98EFD26774D0}" destId="{4D2CFB3C-4930-8248-8E5C-EC0C083DF1CA}" srcOrd="0" destOrd="0" presId="urn:microsoft.com/office/officeart/2005/8/layout/StepDownProcess"/>
    <dgm:cxn modelId="{19EA37D0-AA4C-DC4A-B864-598E227464A5}" type="presParOf" srcId="{4D2CFB3C-4930-8248-8E5C-EC0C083DF1CA}" destId="{7351C015-2EBE-FE42-B912-1468FD98D3F0}" srcOrd="0" destOrd="0" presId="urn:microsoft.com/office/officeart/2005/8/layout/StepDownProcess"/>
    <dgm:cxn modelId="{1EE296D5-9B1E-1B41-A63A-665214C8F76F}" type="presParOf" srcId="{4D2CFB3C-4930-8248-8E5C-EC0C083DF1CA}" destId="{231F2EC8-7605-3341-AECE-B804F466A80E}" srcOrd="1" destOrd="0" presId="urn:microsoft.com/office/officeart/2005/8/layout/StepDownProcess"/>
    <dgm:cxn modelId="{FEF7B279-1860-DD44-8785-7FBE056309C4}" type="presParOf" srcId="{4D2CFB3C-4930-8248-8E5C-EC0C083DF1CA}" destId="{25C6869B-5289-1041-B951-F39AAF12EB15}" srcOrd="2" destOrd="0" presId="urn:microsoft.com/office/officeart/2005/8/layout/StepDownProcess"/>
    <dgm:cxn modelId="{7BE50F16-E3C5-6A49-BA27-C2A3534CC76A}" type="presParOf" srcId="{15C45100-8B22-E344-A99B-98EFD26774D0}" destId="{243982D7-55B3-5848-9930-059E127F352D}" srcOrd="1" destOrd="0" presId="urn:microsoft.com/office/officeart/2005/8/layout/StepDownProcess"/>
    <dgm:cxn modelId="{91908514-A85B-9D4D-8DFE-B8BB07CFA6A2}" type="presParOf" srcId="{15C45100-8B22-E344-A99B-98EFD26774D0}" destId="{ECF4E09C-C338-534C-843C-8F0588EE4051}" srcOrd="2" destOrd="0" presId="urn:microsoft.com/office/officeart/2005/8/layout/StepDownProcess"/>
    <dgm:cxn modelId="{4103A335-DBBF-FB44-82A5-A484671EB1BE}" type="presParOf" srcId="{ECF4E09C-C338-534C-843C-8F0588EE4051}" destId="{FD0D36FB-C97A-DC48-936E-D0A664B67ED7}" srcOrd="0" destOrd="0" presId="urn:microsoft.com/office/officeart/2005/8/layout/StepDownProcess"/>
    <dgm:cxn modelId="{3C907E6E-7388-5246-87C6-F6F14FA7AA51}" type="presParOf" srcId="{ECF4E09C-C338-534C-843C-8F0588EE4051}" destId="{D4F239B9-2302-BE46-90F3-AEED628B7D24}" srcOrd="1" destOrd="0" presId="urn:microsoft.com/office/officeart/2005/8/layout/StepDownProcess"/>
    <dgm:cxn modelId="{D102784A-FA56-9A4F-9711-C40EA7DFD1B2}" type="presParOf" srcId="{ECF4E09C-C338-534C-843C-8F0588EE4051}" destId="{9C61175E-FCE8-8643-82CE-7569EDE08961}" srcOrd="2" destOrd="0" presId="urn:microsoft.com/office/officeart/2005/8/layout/StepDownProcess"/>
    <dgm:cxn modelId="{481EAD66-9F29-4A4B-971A-E72E8A6F084B}" type="presParOf" srcId="{15C45100-8B22-E344-A99B-98EFD26774D0}" destId="{7EA5E51A-D174-0B4D-A6D3-734E93A72088}" srcOrd="3" destOrd="0" presId="urn:microsoft.com/office/officeart/2005/8/layout/StepDownProcess"/>
    <dgm:cxn modelId="{C2FB9738-3F12-E94F-838C-47DC3DD892F5}" type="presParOf" srcId="{15C45100-8B22-E344-A99B-98EFD26774D0}" destId="{2C273FD3-C498-EA4C-A162-3E10717D33A1}" srcOrd="4" destOrd="0" presId="urn:microsoft.com/office/officeart/2005/8/layout/StepDownProcess"/>
    <dgm:cxn modelId="{A8696373-E69E-F54D-955F-BC4B6D6E27BC}" type="presParOf" srcId="{2C273FD3-C498-EA4C-A162-3E10717D33A1}" destId="{87F52EFA-C003-EC4B-B61D-CA669693A322}" srcOrd="0" destOrd="0" presId="urn:microsoft.com/office/officeart/2005/8/layout/StepDownProcess"/>
    <dgm:cxn modelId="{B0DE50FF-51A6-2448-83F6-7D9CCC2BCD3C}" type="presParOf" srcId="{2C273FD3-C498-EA4C-A162-3E10717D33A1}" destId="{FF2CA75E-331B-1E43-8413-FC0A32CC319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7B6293-2A18-D345-B8FE-88EACAEF8E30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D51AD-0509-B043-BB88-08B72C0AD27B}">
      <dgm:prSet phldrT="[Text]"/>
      <dgm:spPr/>
      <dgm:t>
        <a:bodyPr/>
        <a:lstStyle/>
        <a:p>
          <a:r>
            <a:rPr lang="en-US" dirty="0" smtClean="0"/>
            <a:t>PAST SIMPLE</a:t>
          </a:r>
          <a:endParaRPr lang="en-US" dirty="0"/>
        </a:p>
      </dgm:t>
    </dgm:pt>
    <dgm:pt modelId="{18B631E8-04A9-3441-82E1-319F04415AE4}" type="parTrans" cxnId="{2F881391-9D68-CD45-AAC0-B2B7441C53AE}">
      <dgm:prSet/>
      <dgm:spPr/>
      <dgm:t>
        <a:bodyPr/>
        <a:lstStyle/>
        <a:p>
          <a:endParaRPr lang="en-US"/>
        </a:p>
      </dgm:t>
    </dgm:pt>
    <dgm:pt modelId="{C103C228-F5E0-F246-85CA-D3F6D193A9E2}" type="sibTrans" cxnId="{2F881391-9D68-CD45-AAC0-B2B7441C53AE}">
      <dgm:prSet/>
      <dgm:spPr/>
      <dgm:t>
        <a:bodyPr/>
        <a:lstStyle/>
        <a:p>
          <a:endParaRPr lang="en-US"/>
        </a:p>
      </dgm:t>
    </dgm:pt>
    <dgm:pt modelId="{39D84AAC-C84F-FB4B-81B4-0224F0C72A69}">
      <dgm:prSet phldrT="[Text]"/>
      <dgm:spPr/>
      <dgm:t>
        <a:bodyPr/>
        <a:lstStyle/>
        <a:p>
          <a:r>
            <a:rPr lang="en-US" dirty="0" smtClean="0"/>
            <a:t>  COULD</a:t>
          </a:r>
          <a:endParaRPr lang="en-US" dirty="0"/>
        </a:p>
      </dgm:t>
    </dgm:pt>
    <dgm:pt modelId="{14CF2011-AB46-D348-9EBA-7797264A6219}" type="parTrans" cxnId="{280A6B02-0784-1647-A45F-94955D330FE2}">
      <dgm:prSet/>
      <dgm:spPr/>
      <dgm:t>
        <a:bodyPr/>
        <a:lstStyle/>
        <a:p>
          <a:endParaRPr lang="en-US"/>
        </a:p>
      </dgm:t>
    </dgm:pt>
    <dgm:pt modelId="{94BF04BD-99BF-B845-BFB1-034F44388709}" type="sibTrans" cxnId="{280A6B02-0784-1647-A45F-94955D330FE2}">
      <dgm:prSet/>
      <dgm:spPr/>
      <dgm:t>
        <a:bodyPr/>
        <a:lstStyle/>
        <a:p>
          <a:endParaRPr lang="en-US"/>
        </a:p>
      </dgm:t>
    </dgm:pt>
    <dgm:pt modelId="{EA1AB52A-81D0-5F4E-8C43-631ED1AC5D33}">
      <dgm:prSet phldrT="[Text]" phldr="1"/>
      <dgm:spPr/>
      <dgm:t>
        <a:bodyPr/>
        <a:lstStyle/>
        <a:p>
          <a:endParaRPr lang="en-US" dirty="0"/>
        </a:p>
      </dgm:t>
    </dgm:pt>
    <dgm:pt modelId="{496D8A39-1B4F-F243-8368-DE1C4EE145AE}" type="parTrans" cxnId="{AA6C1845-7241-B84D-ACE0-177C05C8C94D}">
      <dgm:prSet/>
      <dgm:spPr/>
      <dgm:t>
        <a:bodyPr/>
        <a:lstStyle/>
        <a:p>
          <a:endParaRPr lang="en-US"/>
        </a:p>
      </dgm:t>
    </dgm:pt>
    <dgm:pt modelId="{7BA45544-B67F-7640-AB80-AEB80C1F1BBD}" type="sibTrans" cxnId="{AA6C1845-7241-B84D-ACE0-177C05C8C94D}">
      <dgm:prSet/>
      <dgm:spPr/>
      <dgm:t>
        <a:bodyPr/>
        <a:lstStyle/>
        <a:p>
          <a:endParaRPr lang="en-US"/>
        </a:p>
      </dgm:t>
    </dgm:pt>
    <dgm:pt modelId="{089086FB-C5E4-D343-A2AA-98CBD848E41A}">
      <dgm:prSet phldrT="[Text]"/>
      <dgm:spPr/>
      <dgm:t>
        <a:bodyPr/>
        <a:lstStyle/>
        <a:p>
          <a:r>
            <a:rPr lang="en-US" dirty="0" smtClean="0"/>
            <a:t>PRESENT SIMPLE</a:t>
          </a:r>
          <a:endParaRPr lang="en-US" dirty="0"/>
        </a:p>
      </dgm:t>
    </dgm:pt>
    <dgm:pt modelId="{D1190464-6A45-A54D-9F3A-F826BED7386A}" type="parTrans" cxnId="{6350CDCF-2093-714E-B671-CF5B64A0E6B3}">
      <dgm:prSet/>
      <dgm:spPr/>
      <dgm:t>
        <a:bodyPr/>
        <a:lstStyle/>
        <a:p>
          <a:endParaRPr lang="en-US"/>
        </a:p>
      </dgm:t>
    </dgm:pt>
    <dgm:pt modelId="{3F42821A-8AE5-8546-B289-5BBE5A7397E9}" type="sibTrans" cxnId="{6350CDCF-2093-714E-B671-CF5B64A0E6B3}">
      <dgm:prSet/>
      <dgm:spPr/>
      <dgm:t>
        <a:bodyPr/>
        <a:lstStyle/>
        <a:p>
          <a:endParaRPr lang="en-US"/>
        </a:p>
      </dgm:t>
    </dgm:pt>
    <dgm:pt modelId="{031E716E-5EFF-D046-B8D6-073DC866EC2A}">
      <dgm:prSet phldrT="[Text]" phldr="1"/>
      <dgm:spPr/>
      <dgm:t>
        <a:bodyPr/>
        <a:lstStyle/>
        <a:p>
          <a:endParaRPr lang="en-US" dirty="0"/>
        </a:p>
      </dgm:t>
    </dgm:pt>
    <dgm:pt modelId="{1589E1BF-BAC2-2A41-95BB-219C4B768C65}" type="parTrans" cxnId="{95F6F091-A95D-334F-AF3F-C364256110B8}">
      <dgm:prSet/>
      <dgm:spPr/>
      <dgm:t>
        <a:bodyPr/>
        <a:lstStyle/>
        <a:p>
          <a:endParaRPr lang="en-US"/>
        </a:p>
      </dgm:t>
    </dgm:pt>
    <dgm:pt modelId="{C24E0F27-8F7E-2445-9BD4-D15DFCF832CF}" type="sibTrans" cxnId="{95F6F091-A95D-334F-AF3F-C364256110B8}">
      <dgm:prSet/>
      <dgm:spPr/>
      <dgm:t>
        <a:bodyPr/>
        <a:lstStyle/>
        <a:p>
          <a:endParaRPr lang="en-US"/>
        </a:p>
      </dgm:t>
    </dgm:pt>
    <dgm:pt modelId="{C1B15DCA-EE05-A749-9DD8-96EF85377A7A}">
      <dgm:prSet phldrT="[Text]"/>
      <dgm:spPr/>
      <dgm:t>
        <a:bodyPr/>
        <a:lstStyle/>
        <a:p>
          <a:r>
            <a:rPr lang="en-US" dirty="0" smtClean="0"/>
            <a:t>CAN</a:t>
          </a:r>
          <a:endParaRPr lang="en-US" dirty="0"/>
        </a:p>
      </dgm:t>
    </dgm:pt>
    <dgm:pt modelId="{CB115D39-BC22-0B44-9AC8-27FB97D3C79E}" type="parTrans" cxnId="{85878509-EC30-AD48-8536-8F5125B7D214}">
      <dgm:prSet/>
      <dgm:spPr/>
      <dgm:t>
        <a:bodyPr/>
        <a:lstStyle/>
        <a:p>
          <a:endParaRPr lang="en-US"/>
        </a:p>
      </dgm:t>
    </dgm:pt>
    <dgm:pt modelId="{DB9D23C1-5210-7E47-880C-096AEA8998C9}" type="sibTrans" cxnId="{85878509-EC30-AD48-8536-8F5125B7D214}">
      <dgm:prSet/>
      <dgm:spPr/>
      <dgm:t>
        <a:bodyPr/>
        <a:lstStyle/>
        <a:p>
          <a:endParaRPr lang="en-US"/>
        </a:p>
      </dgm:t>
    </dgm:pt>
    <dgm:pt modelId="{CDE0A46B-7722-6746-A65C-D0EEC9C0527A}">
      <dgm:prSet phldrT="[Text]"/>
      <dgm:spPr/>
      <dgm:t>
        <a:bodyPr/>
        <a:lstStyle/>
        <a:p>
          <a:r>
            <a:rPr lang="en-US" dirty="0" smtClean="0"/>
            <a:t>FUTURE SIMPLE</a:t>
          </a:r>
          <a:endParaRPr lang="en-US" dirty="0"/>
        </a:p>
      </dgm:t>
    </dgm:pt>
    <dgm:pt modelId="{C0FFCABD-3BC2-E74C-8326-90A04E83006A}" type="parTrans" cxnId="{E95DCEEE-8F07-1D44-BF83-AFF2C21548C5}">
      <dgm:prSet/>
      <dgm:spPr/>
      <dgm:t>
        <a:bodyPr/>
        <a:lstStyle/>
        <a:p>
          <a:endParaRPr lang="en-US"/>
        </a:p>
      </dgm:t>
    </dgm:pt>
    <dgm:pt modelId="{19FBC9B4-6160-1341-AC33-E96BAAFD73C4}" type="sibTrans" cxnId="{E95DCEEE-8F07-1D44-BF83-AFF2C21548C5}">
      <dgm:prSet/>
      <dgm:spPr/>
      <dgm:t>
        <a:bodyPr/>
        <a:lstStyle/>
        <a:p>
          <a:endParaRPr lang="en-US"/>
        </a:p>
      </dgm:t>
    </dgm:pt>
    <dgm:pt modelId="{8176B172-9F4B-7E43-981F-53E11F299DCC}">
      <dgm:prSet phldrT="[Text]"/>
      <dgm:spPr/>
      <dgm:t>
        <a:bodyPr/>
        <a:lstStyle/>
        <a:p>
          <a:r>
            <a:rPr lang="en-US" dirty="0" smtClean="0"/>
            <a:t>     WILL BE ABLE TO</a:t>
          </a:r>
          <a:endParaRPr lang="en-US" dirty="0"/>
        </a:p>
      </dgm:t>
    </dgm:pt>
    <dgm:pt modelId="{59456C18-3672-6E41-B029-411F0688FAB7}" type="parTrans" cxnId="{12E095B8-7FED-5149-8EED-26338830C32D}">
      <dgm:prSet/>
      <dgm:spPr/>
      <dgm:t>
        <a:bodyPr/>
        <a:lstStyle/>
        <a:p>
          <a:endParaRPr lang="en-US"/>
        </a:p>
      </dgm:t>
    </dgm:pt>
    <dgm:pt modelId="{3DFED6C8-82B5-B645-BE58-E2C58211732E}" type="sibTrans" cxnId="{12E095B8-7FED-5149-8EED-26338830C32D}">
      <dgm:prSet/>
      <dgm:spPr/>
      <dgm:t>
        <a:bodyPr/>
        <a:lstStyle/>
        <a:p>
          <a:endParaRPr lang="en-US"/>
        </a:p>
      </dgm:t>
    </dgm:pt>
    <dgm:pt modelId="{5C4AA5C9-C7E9-F34E-B35B-762474311ADB}">
      <dgm:prSet phldrT="[Text]" phldr="1"/>
      <dgm:spPr/>
      <dgm:t>
        <a:bodyPr/>
        <a:lstStyle/>
        <a:p>
          <a:endParaRPr lang="en-US" dirty="0"/>
        </a:p>
      </dgm:t>
    </dgm:pt>
    <dgm:pt modelId="{61864DBC-FAB5-0C45-B8EC-A2364D20A0BC}" type="parTrans" cxnId="{F78BF492-928A-7A47-A79C-21122DFC0EDE}">
      <dgm:prSet/>
      <dgm:spPr/>
      <dgm:t>
        <a:bodyPr/>
        <a:lstStyle/>
        <a:p>
          <a:endParaRPr lang="en-US"/>
        </a:p>
      </dgm:t>
    </dgm:pt>
    <dgm:pt modelId="{2BF75935-1D80-9644-9D62-924F9C50069B}" type="sibTrans" cxnId="{F78BF492-928A-7A47-A79C-21122DFC0EDE}">
      <dgm:prSet/>
      <dgm:spPr/>
      <dgm:t>
        <a:bodyPr/>
        <a:lstStyle/>
        <a:p>
          <a:endParaRPr lang="en-US"/>
        </a:p>
      </dgm:t>
    </dgm:pt>
    <dgm:pt modelId="{C3A0DC19-0AF4-B14D-BE48-26CD407C09B9}" type="pres">
      <dgm:prSet presAssocID="{C07B6293-2A18-D345-B8FE-88EACAEF8E30}" presName="Name0" presStyleCnt="0">
        <dgm:presLayoutVars>
          <dgm:dir/>
          <dgm:animLvl val="lvl"/>
          <dgm:resizeHandles val="exact"/>
        </dgm:presLayoutVars>
      </dgm:prSet>
      <dgm:spPr/>
    </dgm:pt>
    <dgm:pt modelId="{FC018C0B-AF18-A24C-9E7B-F8ECBD561DE4}" type="pres">
      <dgm:prSet presAssocID="{CDE0A46B-7722-6746-A65C-D0EEC9C0527A}" presName="boxAndChildren" presStyleCnt="0"/>
      <dgm:spPr/>
    </dgm:pt>
    <dgm:pt modelId="{32D075B2-D836-704C-9EA3-91AD438D907F}" type="pres">
      <dgm:prSet presAssocID="{CDE0A46B-7722-6746-A65C-D0EEC9C0527A}" presName="parentTextBox" presStyleLbl="node1" presStyleIdx="0" presStyleCnt="3"/>
      <dgm:spPr/>
    </dgm:pt>
    <dgm:pt modelId="{E1922F0F-6B21-3C4A-BC83-743560780959}" type="pres">
      <dgm:prSet presAssocID="{CDE0A46B-7722-6746-A65C-D0EEC9C0527A}" presName="entireBox" presStyleLbl="node1" presStyleIdx="0" presStyleCnt="3"/>
      <dgm:spPr/>
    </dgm:pt>
    <dgm:pt modelId="{E2A9EDAB-DB84-1F42-BDC2-AF9D99006731}" type="pres">
      <dgm:prSet presAssocID="{CDE0A46B-7722-6746-A65C-D0EEC9C0527A}" presName="descendantBox" presStyleCnt="0"/>
      <dgm:spPr/>
    </dgm:pt>
    <dgm:pt modelId="{31DD9F6B-CE64-214D-83B8-64A42C7FC6C5}" type="pres">
      <dgm:prSet presAssocID="{8176B172-9F4B-7E43-981F-53E11F299DCC}" presName="childTextBox" presStyleLbl="fgAccFollowNode1" presStyleIdx="0" presStyleCnt="6" custScaleX="925206">
        <dgm:presLayoutVars>
          <dgm:bulletEnabled val="1"/>
        </dgm:presLayoutVars>
      </dgm:prSet>
      <dgm:spPr/>
    </dgm:pt>
    <dgm:pt modelId="{FE499230-651E-124D-BC8F-2D12748E1331}" type="pres">
      <dgm:prSet presAssocID="{5C4AA5C9-C7E9-F34E-B35B-762474311ADB}" presName="childTextBox" presStyleLbl="fgAccFollowNode1" presStyleIdx="1" presStyleCnt="6" custFlipHor="1" custScaleX="6998">
        <dgm:presLayoutVars>
          <dgm:bulletEnabled val="1"/>
        </dgm:presLayoutVars>
      </dgm:prSet>
      <dgm:spPr/>
    </dgm:pt>
    <dgm:pt modelId="{5A41E000-E654-E743-AAA0-4F120F90BC20}" type="pres">
      <dgm:prSet presAssocID="{3F42821A-8AE5-8546-B289-5BBE5A7397E9}" presName="sp" presStyleCnt="0"/>
      <dgm:spPr/>
    </dgm:pt>
    <dgm:pt modelId="{C6C2FE60-AE14-8047-BE24-CF9622C83793}" type="pres">
      <dgm:prSet presAssocID="{089086FB-C5E4-D343-A2AA-98CBD848E41A}" presName="arrowAndChildren" presStyleCnt="0"/>
      <dgm:spPr/>
    </dgm:pt>
    <dgm:pt modelId="{F9C7E31D-D5FB-A04B-8629-2E30C4C88E7B}" type="pres">
      <dgm:prSet presAssocID="{089086FB-C5E4-D343-A2AA-98CBD848E41A}" presName="parentTextArrow" presStyleLbl="node1" presStyleIdx="0" presStyleCnt="3"/>
      <dgm:spPr/>
    </dgm:pt>
    <dgm:pt modelId="{045BCAC1-D7CA-2843-B08D-F656E81D6626}" type="pres">
      <dgm:prSet presAssocID="{089086FB-C5E4-D343-A2AA-98CBD848E41A}" presName="arrow" presStyleLbl="node1" presStyleIdx="1" presStyleCnt="3"/>
      <dgm:spPr/>
    </dgm:pt>
    <dgm:pt modelId="{BBB80D96-253C-5448-90F4-296D987F71B0}" type="pres">
      <dgm:prSet presAssocID="{089086FB-C5E4-D343-A2AA-98CBD848E41A}" presName="descendantArrow" presStyleCnt="0"/>
      <dgm:spPr/>
    </dgm:pt>
    <dgm:pt modelId="{95740658-AE8D-B84B-999A-E76B98CD59C4}" type="pres">
      <dgm:prSet presAssocID="{031E716E-5EFF-D046-B8D6-073DC866EC2A}" presName="childTextArrow" presStyleLbl="fgAccFollowNode1" presStyleIdx="2" presStyleCnt="6" custFlipHor="0" custScaleX="15114">
        <dgm:presLayoutVars>
          <dgm:bulletEnabled val="1"/>
        </dgm:presLayoutVars>
      </dgm:prSet>
      <dgm:spPr/>
    </dgm:pt>
    <dgm:pt modelId="{C4B1870D-B8A6-5941-85F0-9376EAF3696F}" type="pres">
      <dgm:prSet presAssocID="{C1B15DCA-EE05-A749-9DD8-96EF85377A7A}" presName="childTextArrow" presStyleLbl="fgAccFollowNode1" presStyleIdx="3" presStyleCnt="6" custScaleX="2000000" custScaleY="120844">
        <dgm:presLayoutVars>
          <dgm:bulletEnabled val="1"/>
        </dgm:presLayoutVars>
      </dgm:prSet>
      <dgm:spPr/>
    </dgm:pt>
    <dgm:pt modelId="{D1CD9546-86CA-534E-99FE-16ECF3B8556A}" type="pres">
      <dgm:prSet presAssocID="{C103C228-F5E0-F246-85CA-D3F6D193A9E2}" presName="sp" presStyleCnt="0"/>
      <dgm:spPr/>
    </dgm:pt>
    <dgm:pt modelId="{0029750F-0D55-3D44-9FAB-C8B7C3967FEF}" type="pres">
      <dgm:prSet presAssocID="{876D51AD-0509-B043-BB88-08B72C0AD27B}" presName="arrowAndChildren" presStyleCnt="0"/>
      <dgm:spPr/>
    </dgm:pt>
    <dgm:pt modelId="{0611CA55-7B61-4B4C-B8C2-110CB7CC9A27}" type="pres">
      <dgm:prSet presAssocID="{876D51AD-0509-B043-BB88-08B72C0AD27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63D1C341-4EA3-604B-B927-4EE428E2E77D}" type="pres">
      <dgm:prSet presAssocID="{876D51AD-0509-B043-BB88-08B72C0AD27B}" presName="arrow" presStyleLbl="node1" presStyleIdx="2" presStyleCnt="3"/>
      <dgm:spPr/>
      <dgm:t>
        <a:bodyPr/>
        <a:lstStyle/>
        <a:p>
          <a:endParaRPr lang="en-US"/>
        </a:p>
      </dgm:t>
    </dgm:pt>
    <dgm:pt modelId="{95897831-1C72-9C4A-BDCB-8CC09025916D}" type="pres">
      <dgm:prSet presAssocID="{876D51AD-0509-B043-BB88-08B72C0AD27B}" presName="descendantArrow" presStyleCnt="0"/>
      <dgm:spPr/>
    </dgm:pt>
    <dgm:pt modelId="{567B33A9-E9D7-E546-B0F9-443A3D58FA2A}" type="pres">
      <dgm:prSet presAssocID="{39D84AAC-C84F-FB4B-81B4-0224F0C72A69}" presName="childTextArrow" presStyleLbl="fgAccFollowNode1" presStyleIdx="4" presStyleCnt="6" custScaleX="266954" custScaleY="93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2FEC5-95ED-E44B-8375-00F36245F961}" type="pres">
      <dgm:prSet presAssocID="{EA1AB52A-81D0-5F4E-8C43-631ED1AC5D33}" presName="childTextArrow" presStyleLbl="fgAccFollowNode1" presStyleIdx="5" presStyleCnt="6" custFlipHor="1" custScaleX="7443">
        <dgm:presLayoutVars>
          <dgm:bulletEnabled val="1"/>
        </dgm:presLayoutVars>
      </dgm:prSet>
      <dgm:spPr/>
    </dgm:pt>
  </dgm:ptLst>
  <dgm:cxnLst>
    <dgm:cxn modelId="{525DF7B1-5320-0440-93E5-47078A75A03E}" type="presOf" srcId="{39D84AAC-C84F-FB4B-81B4-0224F0C72A69}" destId="{567B33A9-E9D7-E546-B0F9-443A3D58FA2A}" srcOrd="0" destOrd="0" presId="urn:microsoft.com/office/officeart/2005/8/layout/process4"/>
    <dgm:cxn modelId="{12E095B8-7FED-5149-8EED-26338830C32D}" srcId="{CDE0A46B-7722-6746-A65C-D0EEC9C0527A}" destId="{8176B172-9F4B-7E43-981F-53E11F299DCC}" srcOrd="0" destOrd="0" parTransId="{59456C18-3672-6E41-B029-411F0688FAB7}" sibTransId="{3DFED6C8-82B5-B645-BE58-E2C58211732E}"/>
    <dgm:cxn modelId="{CB6253C4-DA7F-244C-A7B1-868FDDCE42F0}" type="presOf" srcId="{5C4AA5C9-C7E9-F34E-B35B-762474311ADB}" destId="{FE499230-651E-124D-BC8F-2D12748E1331}" srcOrd="0" destOrd="0" presId="urn:microsoft.com/office/officeart/2005/8/layout/process4"/>
    <dgm:cxn modelId="{85878509-EC30-AD48-8536-8F5125B7D214}" srcId="{089086FB-C5E4-D343-A2AA-98CBD848E41A}" destId="{C1B15DCA-EE05-A749-9DD8-96EF85377A7A}" srcOrd="1" destOrd="0" parTransId="{CB115D39-BC22-0B44-9AC8-27FB97D3C79E}" sibTransId="{DB9D23C1-5210-7E47-880C-096AEA8998C9}"/>
    <dgm:cxn modelId="{D2DA807E-C614-194F-B7B4-AEA6640A97E5}" type="presOf" srcId="{089086FB-C5E4-D343-A2AA-98CBD848E41A}" destId="{045BCAC1-D7CA-2843-B08D-F656E81D6626}" srcOrd="1" destOrd="0" presId="urn:microsoft.com/office/officeart/2005/8/layout/process4"/>
    <dgm:cxn modelId="{4AD7F24C-A13C-AC4E-9091-6FA865347E1C}" type="presOf" srcId="{876D51AD-0509-B043-BB88-08B72C0AD27B}" destId="{0611CA55-7B61-4B4C-B8C2-110CB7CC9A27}" srcOrd="0" destOrd="0" presId="urn:microsoft.com/office/officeart/2005/8/layout/process4"/>
    <dgm:cxn modelId="{9C8D7ACF-6675-3F43-A550-424CA6546309}" type="presOf" srcId="{C07B6293-2A18-D345-B8FE-88EACAEF8E30}" destId="{C3A0DC19-0AF4-B14D-BE48-26CD407C09B9}" srcOrd="0" destOrd="0" presId="urn:microsoft.com/office/officeart/2005/8/layout/process4"/>
    <dgm:cxn modelId="{F90D8B4E-7B27-4F4C-9559-4E2DCA09CC3C}" type="presOf" srcId="{CDE0A46B-7722-6746-A65C-D0EEC9C0527A}" destId="{E1922F0F-6B21-3C4A-BC83-743560780959}" srcOrd="1" destOrd="0" presId="urn:microsoft.com/office/officeart/2005/8/layout/process4"/>
    <dgm:cxn modelId="{857BE9EA-1AFD-DE41-BC19-47F4FE5081AD}" type="presOf" srcId="{031E716E-5EFF-D046-B8D6-073DC866EC2A}" destId="{95740658-AE8D-B84B-999A-E76B98CD59C4}" srcOrd="0" destOrd="0" presId="urn:microsoft.com/office/officeart/2005/8/layout/process4"/>
    <dgm:cxn modelId="{3031046F-D4E5-6A4E-A4A3-7CE7ADDF85F5}" type="presOf" srcId="{8176B172-9F4B-7E43-981F-53E11F299DCC}" destId="{31DD9F6B-CE64-214D-83B8-64A42C7FC6C5}" srcOrd="0" destOrd="0" presId="urn:microsoft.com/office/officeart/2005/8/layout/process4"/>
    <dgm:cxn modelId="{72FBECBB-9516-F244-9002-4FABE6DD06AF}" type="presOf" srcId="{EA1AB52A-81D0-5F4E-8C43-631ED1AC5D33}" destId="{4DC2FEC5-95ED-E44B-8375-00F36245F961}" srcOrd="0" destOrd="0" presId="urn:microsoft.com/office/officeart/2005/8/layout/process4"/>
    <dgm:cxn modelId="{6350CDCF-2093-714E-B671-CF5B64A0E6B3}" srcId="{C07B6293-2A18-D345-B8FE-88EACAEF8E30}" destId="{089086FB-C5E4-D343-A2AA-98CBD848E41A}" srcOrd="1" destOrd="0" parTransId="{D1190464-6A45-A54D-9F3A-F826BED7386A}" sibTransId="{3F42821A-8AE5-8546-B289-5BBE5A7397E9}"/>
    <dgm:cxn modelId="{E95DCEEE-8F07-1D44-BF83-AFF2C21548C5}" srcId="{C07B6293-2A18-D345-B8FE-88EACAEF8E30}" destId="{CDE0A46B-7722-6746-A65C-D0EEC9C0527A}" srcOrd="2" destOrd="0" parTransId="{C0FFCABD-3BC2-E74C-8326-90A04E83006A}" sibTransId="{19FBC9B4-6160-1341-AC33-E96BAAFD73C4}"/>
    <dgm:cxn modelId="{F78BF492-928A-7A47-A79C-21122DFC0EDE}" srcId="{CDE0A46B-7722-6746-A65C-D0EEC9C0527A}" destId="{5C4AA5C9-C7E9-F34E-B35B-762474311ADB}" srcOrd="1" destOrd="0" parTransId="{61864DBC-FAB5-0C45-B8EC-A2364D20A0BC}" sibTransId="{2BF75935-1D80-9644-9D62-924F9C50069B}"/>
    <dgm:cxn modelId="{95F6F091-A95D-334F-AF3F-C364256110B8}" srcId="{089086FB-C5E4-D343-A2AA-98CBD848E41A}" destId="{031E716E-5EFF-D046-B8D6-073DC866EC2A}" srcOrd="0" destOrd="0" parTransId="{1589E1BF-BAC2-2A41-95BB-219C4B768C65}" sibTransId="{C24E0F27-8F7E-2445-9BD4-D15DFCF832CF}"/>
    <dgm:cxn modelId="{B2AA66A2-96A7-F841-8887-76C4B0B41795}" type="presOf" srcId="{C1B15DCA-EE05-A749-9DD8-96EF85377A7A}" destId="{C4B1870D-B8A6-5941-85F0-9376EAF3696F}" srcOrd="0" destOrd="0" presId="urn:microsoft.com/office/officeart/2005/8/layout/process4"/>
    <dgm:cxn modelId="{2F881391-9D68-CD45-AAC0-B2B7441C53AE}" srcId="{C07B6293-2A18-D345-B8FE-88EACAEF8E30}" destId="{876D51AD-0509-B043-BB88-08B72C0AD27B}" srcOrd="0" destOrd="0" parTransId="{18B631E8-04A9-3441-82E1-319F04415AE4}" sibTransId="{C103C228-F5E0-F246-85CA-D3F6D193A9E2}"/>
    <dgm:cxn modelId="{88D3F797-6D70-D94F-A412-07B20CEE351C}" type="presOf" srcId="{876D51AD-0509-B043-BB88-08B72C0AD27B}" destId="{63D1C341-4EA3-604B-B927-4EE428E2E77D}" srcOrd="1" destOrd="0" presId="urn:microsoft.com/office/officeart/2005/8/layout/process4"/>
    <dgm:cxn modelId="{542FAA0E-DE81-9546-BBBE-28C221DD2961}" type="presOf" srcId="{CDE0A46B-7722-6746-A65C-D0EEC9C0527A}" destId="{32D075B2-D836-704C-9EA3-91AD438D907F}" srcOrd="0" destOrd="0" presId="urn:microsoft.com/office/officeart/2005/8/layout/process4"/>
    <dgm:cxn modelId="{2D2AB957-2E38-3649-9F97-0531070F193B}" type="presOf" srcId="{089086FB-C5E4-D343-A2AA-98CBD848E41A}" destId="{F9C7E31D-D5FB-A04B-8629-2E30C4C88E7B}" srcOrd="0" destOrd="0" presId="urn:microsoft.com/office/officeart/2005/8/layout/process4"/>
    <dgm:cxn modelId="{280A6B02-0784-1647-A45F-94955D330FE2}" srcId="{876D51AD-0509-B043-BB88-08B72C0AD27B}" destId="{39D84AAC-C84F-FB4B-81B4-0224F0C72A69}" srcOrd="0" destOrd="0" parTransId="{14CF2011-AB46-D348-9EBA-7797264A6219}" sibTransId="{94BF04BD-99BF-B845-BFB1-034F44388709}"/>
    <dgm:cxn modelId="{AA6C1845-7241-B84D-ACE0-177C05C8C94D}" srcId="{876D51AD-0509-B043-BB88-08B72C0AD27B}" destId="{EA1AB52A-81D0-5F4E-8C43-631ED1AC5D33}" srcOrd="1" destOrd="0" parTransId="{496D8A39-1B4F-F243-8368-DE1C4EE145AE}" sibTransId="{7BA45544-B67F-7640-AB80-AEB80C1F1BBD}"/>
    <dgm:cxn modelId="{596A7A6B-D21D-9847-8E11-BD0B8EAD88F9}" type="presParOf" srcId="{C3A0DC19-0AF4-B14D-BE48-26CD407C09B9}" destId="{FC018C0B-AF18-A24C-9E7B-F8ECBD561DE4}" srcOrd="0" destOrd="0" presId="urn:microsoft.com/office/officeart/2005/8/layout/process4"/>
    <dgm:cxn modelId="{F7E65B79-234B-4741-8361-A1A05A56AA7A}" type="presParOf" srcId="{FC018C0B-AF18-A24C-9E7B-F8ECBD561DE4}" destId="{32D075B2-D836-704C-9EA3-91AD438D907F}" srcOrd="0" destOrd="0" presId="urn:microsoft.com/office/officeart/2005/8/layout/process4"/>
    <dgm:cxn modelId="{066E5D64-547C-D540-A8BB-198E1266AEDF}" type="presParOf" srcId="{FC018C0B-AF18-A24C-9E7B-F8ECBD561DE4}" destId="{E1922F0F-6B21-3C4A-BC83-743560780959}" srcOrd="1" destOrd="0" presId="urn:microsoft.com/office/officeart/2005/8/layout/process4"/>
    <dgm:cxn modelId="{CAB91710-14A2-2D4F-9DA5-50EFF6A54327}" type="presParOf" srcId="{FC018C0B-AF18-A24C-9E7B-F8ECBD561DE4}" destId="{E2A9EDAB-DB84-1F42-BDC2-AF9D99006731}" srcOrd="2" destOrd="0" presId="urn:microsoft.com/office/officeart/2005/8/layout/process4"/>
    <dgm:cxn modelId="{5CB1927E-1447-4747-AB65-B908A2AF287A}" type="presParOf" srcId="{E2A9EDAB-DB84-1F42-BDC2-AF9D99006731}" destId="{31DD9F6B-CE64-214D-83B8-64A42C7FC6C5}" srcOrd="0" destOrd="0" presId="urn:microsoft.com/office/officeart/2005/8/layout/process4"/>
    <dgm:cxn modelId="{FAF1A8FB-9C58-9D4C-BF68-311C5D9518B5}" type="presParOf" srcId="{E2A9EDAB-DB84-1F42-BDC2-AF9D99006731}" destId="{FE499230-651E-124D-BC8F-2D12748E1331}" srcOrd="1" destOrd="0" presId="urn:microsoft.com/office/officeart/2005/8/layout/process4"/>
    <dgm:cxn modelId="{107752DC-C29B-624E-83C3-14615760D5DD}" type="presParOf" srcId="{C3A0DC19-0AF4-B14D-BE48-26CD407C09B9}" destId="{5A41E000-E654-E743-AAA0-4F120F90BC20}" srcOrd="1" destOrd="0" presId="urn:microsoft.com/office/officeart/2005/8/layout/process4"/>
    <dgm:cxn modelId="{C0B27B4F-954C-6944-8946-8D02721ED1D9}" type="presParOf" srcId="{C3A0DC19-0AF4-B14D-BE48-26CD407C09B9}" destId="{C6C2FE60-AE14-8047-BE24-CF9622C83793}" srcOrd="2" destOrd="0" presId="urn:microsoft.com/office/officeart/2005/8/layout/process4"/>
    <dgm:cxn modelId="{08295576-6F73-3E40-8B13-3A286DD0F765}" type="presParOf" srcId="{C6C2FE60-AE14-8047-BE24-CF9622C83793}" destId="{F9C7E31D-D5FB-A04B-8629-2E30C4C88E7B}" srcOrd="0" destOrd="0" presId="urn:microsoft.com/office/officeart/2005/8/layout/process4"/>
    <dgm:cxn modelId="{FFEAD1F8-28CF-E246-BCE0-B112025FF968}" type="presParOf" srcId="{C6C2FE60-AE14-8047-BE24-CF9622C83793}" destId="{045BCAC1-D7CA-2843-B08D-F656E81D6626}" srcOrd="1" destOrd="0" presId="urn:microsoft.com/office/officeart/2005/8/layout/process4"/>
    <dgm:cxn modelId="{EE6F500A-67AA-2C4F-8C58-F96F8DB4AF96}" type="presParOf" srcId="{C6C2FE60-AE14-8047-BE24-CF9622C83793}" destId="{BBB80D96-253C-5448-90F4-296D987F71B0}" srcOrd="2" destOrd="0" presId="urn:microsoft.com/office/officeart/2005/8/layout/process4"/>
    <dgm:cxn modelId="{9FCBC3C5-50DA-0141-B68E-8F004CD8BFC8}" type="presParOf" srcId="{BBB80D96-253C-5448-90F4-296D987F71B0}" destId="{95740658-AE8D-B84B-999A-E76B98CD59C4}" srcOrd="0" destOrd="0" presId="urn:microsoft.com/office/officeart/2005/8/layout/process4"/>
    <dgm:cxn modelId="{9AA2FF79-259C-7F44-B779-826AB9D96D83}" type="presParOf" srcId="{BBB80D96-253C-5448-90F4-296D987F71B0}" destId="{C4B1870D-B8A6-5941-85F0-9376EAF3696F}" srcOrd="1" destOrd="0" presId="urn:microsoft.com/office/officeart/2005/8/layout/process4"/>
    <dgm:cxn modelId="{01069FAA-7949-5D40-8A5A-82FBA07831F5}" type="presParOf" srcId="{C3A0DC19-0AF4-B14D-BE48-26CD407C09B9}" destId="{D1CD9546-86CA-534E-99FE-16ECF3B8556A}" srcOrd="3" destOrd="0" presId="urn:microsoft.com/office/officeart/2005/8/layout/process4"/>
    <dgm:cxn modelId="{09663907-629C-C24C-8DF1-AC6BFDB8C96A}" type="presParOf" srcId="{C3A0DC19-0AF4-B14D-BE48-26CD407C09B9}" destId="{0029750F-0D55-3D44-9FAB-C8B7C3967FEF}" srcOrd="4" destOrd="0" presId="urn:microsoft.com/office/officeart/2005/8/layout/process4"/>
    <dgm:cxn modelId="{A589DF52-2650-EA46-85FF-60EC9E2F1081}" type="presParOf" srcId="{0029750F-0D55-3D44-9FAB-C8B7C3967FEF}" destId="{0611CA55-7B61-4B4C-B8C2-110CB7CC9A27}" srcOrd="0" destOrd="0" presId="urn:microsoft.com/office/officeart/2005/8/layout/process4"/>
    <dgm:cxn modelId="{25CA7848-B19D-9D4B-A16A-074609880A7A}" type="presParOf" srcId="{0029750F-0D55-3D44-9FAB-C8B7C3967FEF}" destId="{63D1C341-4EA3-604B-B927-4EE428E2E77D}" srcOrd="1" destOrd="0" presId="urn:microsoft.com/office/officeart/2005/8/layout/process4"/>
    <dgm:cxn modelId="{1830E38A-991C-7347-AF02-C6487849CAA1}" type="presParOf" srcId="{0029750F-0D55-3D44-9FAB-C8B7C3967FEF}" destId="{95897831-1C72-9C4A-BDCB-8CC09025916D}" srcOrd="2" destOrd="0" presId="urn:microsoft.com/office/officeart/2005/8/layout/process4"/>
    <dgm:cxn modelId="{79E3E47E-33F8-3D45-94E0-BD412EA1FF32}" type="presParOf" srcId="{95897831-1C72-9C4A-BDCB-8CC09025916D}" destId="{567B33A9-E9D7-E546-B0F9-443A3D58FA2A}" srcOrd="0" destOrd="0" presId="urn:microsoft.com/office/officeart/2005/8/layout/process4"/>
    <dgm:cxn modelId="{44AAEC2A-6E11-0740-ADD9-086C22463E79}" type="presParOf" srcId="{95897831-1C72-9C4A-BDCB-8CC09025916D}" destId="{4DC2FEC5-95ED-E44B-8375-00F36245F96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2C8F41-64FF-8743-8127-E1DD685FD49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CD8405-5928-0B43-B3C8-7C9E067C4AD9}">
      <dgm:prSet/>
      <dgm:spPr/>
      <dgm:t>
        <a:bodyPr/>
        <a:lstStyle/>
        <a:p>
          <a:pPr rtl="0"/>
          <a:r>
            <a:rPr lang="en-US" b="1" i="0" baseline="0" dirty="0" smtClean="0"/>
            <a:t>She can run five </a:t>
          </a:r>
          <a:r>
            <a:rPr lang="en-US" b="1" i="0" baseline="0" dirty="0" err="1" smtClean="0"/>
            <a:t>kilometres</a:t>
          </a:r>
          <a:r>
            <a:rPr lang="en-US" b="1" i="0" baseline="0" dirty="0" smtClean="0"/>
            <a:t> without stopping.</a:t>
          </a:r>
          <a:endParaRPr lang="en-US" dirty="0"/>
        </a:p>
      </dgm:t>
    </dgm:pt>
    <dgm:pt modelId="{74C844CA-77FC-A84C-A24C-49A1CC900874}" type="parTrans" cxnId="{16D47AF8-2970-B346-9FF5-F5BB416CD342}">
      <dgm:prSet/>
      <dgm:spPr/>
      <dgm:t>
        <a:bodyPr/>
        <a:lstStyle/>
        <a:p>
          <a:endParaRPr lang="en-US"/>
        </a:p>
      </dgm:t>
    </dgm:pt>
    <dgm:pt modelId="{04D2E6AF-C1A6-FA4F-818D-13AB4A6070DA}" type="sibTrans" cxnId="{16D47AF8-2970-B346-9FF5-F5BB416CD342}">
      <dgm:prSet/>
      <dgm:spPr/>
      <dgm:t>
        <a:bodyPr/>
        <a:lstStyle/>
        <a:p>
          <a:endParaRPr lang="en-US"/>
        </a:p>
      </dgm:t>
    </dgm:pt>
    <dgm:pt modelId="{0FF90D1F-099C-C34A-B9BB-8F07F0A4628D}">
      <dgm:prSet/>
      <dgm:spPr/>
      <dgm:t>
        <a:bodyPr/>
        <a:lstStyle/>
        <a:p>
          <a:pPr rtl="0"/>
          <a:r>
            <a:rPr lang="en-US" b="1" i="0" baseline="0" smtClean="0"/>
            <a:t>She could swim in icy water when she was only four.</a:t>
          </a:r>
          <a:endParaRPr lang="en-US"/>
        </a:p>
      </dgm:t>
    </dgm:pt>
    <dgm:pt modelId="{8EB0B395-48C9-4746-A982-2CDEAF26794F}" type="parTrans" cxnId="{E318D901-AFE9-A248-9609-56257453DE48}">
      <dgm:prSet/>
      <dgm:spPr/>
      <dgm:t>
        <a:bodyPr/>
        <a:lstStyle/>
        <a:p>
          <a:endParaRPr lang="en-US"/>
        </a:p>
      </dgm:t>
    </dgm:pt>
    <dgm:pt modelId="{474C75FE-84FA-8D48-B263-CFA41147D4CF}" type="sibTrans" cxnId="{E318D901-AFE9-A248-9609-56257453DE48}">
      <dgm:prSet/>
      <dgm:spPr/>
      <dgm:t>
        <a:bodyPr/>
        <a:lstStyle/>
        <a:p>
          <a:endParaRPr lang="en-US"/>
        </a:p>
      </dgm:t>
    </dgm:pt>
    <dgm:pt modelId="{B721F022-70A3-7E43-9384-77FBF10E214A}">
      <dgm:prSet/>
      <dgm:spPr/>
      <dgm:t>
        <a:bodyPr/>
        <a:lstStyle/>
        <a:p>
          <a:pPr rtl="0"/>
          <a:r>
            <a:rPr lang="en-US" b="1" i="0" baseline="0" smtClean="0"/>
            <a:t>He will be able to drive a car when she is eighteen.</a:t>
          </a:r>
          <a:endParaRPr lang="en-US"/>
        </a:p>
      </dgm:t>
    </dgm:pt>
    <dgm:pt modelId="{23E8FB0F-79D5-3C4F-B148-21B8E161B871}" type="parTrans" cxnId="{353ABFC1-F72D-B046-9628-E87B9467A2A8}">
      <dgm:prSet/>
      <dgm:spPr/>
      <dgm:t>
        <a:bodyPr/>
        <a:lstStyle/>
        <a:p>
          <a:endParaRPr lang="en-US"/>
        </a:p>
      </dgm:t>
    </dgm:pt>
    <dgm:pt modelId="{3ADCCAB6-7F3A-184F-AA90-401EA77F8832}" type="sibTrans" cxnId="{353ABFC1-F72D-B046-9628-E87B9467A2A8}">
      <dgm:prSet/>
      <dgm:spPr/>
      <dgm:t>
        <a:bodyPr/>
        <a:lstStyle/>
        <a:p>
          <a:endParaRPr lang="en-US"/>
        </a:p>
      </dgm:t>
    </dgm:pt>
    <dgm:pt modelId="{1F35C381-526E-1148-A2AA-5AC0ED767009}" type="pres">
      <dgm:prSet presAssocID="{022C8F41-64FF-8743-8127-E1DD685FD49B}" presName="vert0" presStyleCnt="0">
        <dgm:presLayoutVars>
          <dgm:dir/>
          <dgm:animOne val="branch"/>
          <dgm:animLvl val="lvl"/>
        </dgm:presLayoutVars>
      </dgm:prSet>
      <dgm:spPr/>
    </dgm:pt>
    <dgm:pt modelId="{B319EB01-084C-A440-8D06-E1CF34D66871}" type="pres">
      <dgm:prSet presAssocID="{34CD8405-5928-0B43-B3C8-7C9E067C4AD9}" presName="thickLine" presStyleLbl="alignNode1" presStyleIdx="0" presStyleCnt="3"/>
      <dgm:spPr/>
    </dgm:pt>
    <dgm:pt modelId="{7AC71CD5-50CB-2F43-B8A4-43DAF86116E5}" type="pres">
      <dgm:prSet presAssocID="{34CD8405-5928-0B43-B3C8-7C9E067C4AD9}" presName="horz1" presStyleCnt="0"/>
      <dgm:spPr/>
    </dgm:pt>
    <dgm:pt modelId="{CCE9FD19-F226-B840-809F-5ADC227736B5}" type="pres">
      <dgm:prSet presAssocID="{34CD8405-5928-0B43-B3C8-7C9E067C4AD9}" presName="tx1" presStyleLbl="revTx" presStyleIdx="0" presStyleCnt="3"/>
      <dgm:spPr/>
    </dgm:pt>
    <dgm:pt modelId="{D5FACF9A-1823-EC48-A909-CCC439501CFD}" type="pres">
      <dgm:prSet presAssocID="{34CD8405-5928-0B43-B3C8-7C9E067C4AD9}" presName="vert1" presStyleCnt="0"/>
      <dgm:spPr/>
    </dgm:pt>
    <dgm:pt modelId="{6882ED55-3185-674C-91B5-8F4CB5707405}" type="pres">
      <dgm:prSet presAssocID="{0FF90D1F-099C-C34A-B9BB-8F07F0A4628D}" presName="thickLine" presStyleLbl="alignNode1" presStyleIdx="1" presStyleCnt="3"/>
      <dgm:spPr/>
    </dgm:pt>
    <dgm:pt modelId="{E0661BC1-FD94-0C44-A2B8-579C38CECD1B}" type="pres">
      <dgm:prSet presAssocID="{0FF90D1F-099C-C34A-B9BB-8F07F0A4628D}" presName="horz1" presStyleCnt="0"/>
      <dgm:spPr/>
    </dgm:pt>
    <dgm:pt modelId="{F9A43556-A4BE-384B-A980-37D49AA83F09}" type="pres">
      <dgm:prSet presAssocID="{0FF90D1F-099C-C34A-B9BB-8F07F0A4628D}" presName="tx1" presStyleLbl="revTx" presStyleIdx="1" presStyleCnt="3"/>
      <dgm:spPr/>
    </dgm:pt>
    <dgm:pt modelId="{D62AE27A-4855-E24D-8832-4656017705AD}" type="pres">
      <dgm:prSet presAssocID="{0FF90D1F-099C-C34A-B9BB-8F07F0A4628D}" presName="vert1" presStyleCnt="0"/>
      <dgm:spPr/>
    </dgm:pt>
    <dgm:pt modelId="{9FF0108B-A24F-834F-8F7F-1C22994954F0}" type="pres">
      <dgm:prSet presAssocID="{B721F022-70A3-7E43-9384-77FBF10E214A}" presName="thickLine" presStyleLbl="alignNode1" presStyleIdx="2" presStyleCnt="3"/>
      <dgm:spPr/>
    </dgm:pt>
    <dgm:pt modelId="{9DF7E747-90B7-A441-9E70-D61CCCAEFEB9}" type="pres">
      <dgm:prSet presAssocID="{B721F022-70A3-7E43-9384-77FBF10E214A}" presName="horz1" presStyleCnt="0"/>
      <dgm:spPr/>
    </dgm:pt>
    <dgm:pt modelId="{42CB9585-CD1B-364A-9FBA-14355C02EEEC}" type="pres">
      <dgm:prSet presAssocID="{B721F022-70A3-7E43-9384-77FBF10E214A}" presName="tx1" presStyleLbl="revTx" presStyleIdx="2" presStyleCnt="3"/>
      <dgm:spPr/>
    </dgm:pt>
    <dgm:pt modelId="{3A900B81-C29F-DF40-8A0A-54B0936537E7}" type="pres">
      <dgm:prSet presAssocID="{B721F022-70A3-7E43-9384-77FBF10E214A}" presName="vert1" presStyleCnt="0"/>
      <dgm:spPr/>
    </dgm:pt>
  </dgm:ptLst>
  <dgm:cxnLst>
    <dgm:cxn modelId="{353ABFC1-F72D-B046-9628-E87B9467A2A8}" srcId="{022C8F41-64FF-8743-8127-E1DD685FD49B}" destId="{B721F022-70A3-7E43-9384-77FBF10E214A}" srcOrd="2" destOrd="0" parTransId="{23E8FB0F-79D5-3C4F-B148-21B8E161B871}" sibTransId="{3ADCCAB6-7F3A-184F-AA90-401EA77F8832}"/>
    <dgm:cxn modelId="{F4BA4C2C-0AE5-2E4A-B64E-7AE63EA69740}" type="presOf" srcId="{0FF90D1F-099C-C34A-B9BB-8F07F0A4628D}" destId="{F9A43556-A4BE-384B-A980-37D49AA83F09}" srcOrd="0" destOrd="0" presId="urn:microsoft.com/office/officeart/2008/layout/LinedList"/>
    <dgm:cxn modelId="{B6130275-380D-9749-8E9E-44DFAD652E33}" type="presOf" srcId="{B721F022-70A3-7E43-9384-77FBF10E214A}" destId="{42CB9585-CD1B-364A-9FBA-14355C02EEEC}" srcOrd="0" destOrd="0" presId="urn:microsoft.com/office/officeart/2008/layout/LinedList"/>
    <dgm:cxn modelId="{D385130E-3782-2A45-AF2C-E762E8485818}" type="presOf" srcId="{34CD8405-5928-0B43-B3C8-7C9E067C4AD9}" destId="{CCE9FD19-F226-B840-809F-5ADC227736B5}" srcOrd="0" destOrd="0" presId="urn:microsoft.com/office/officeart/2008/layout/LinedList"/>
    <dgm:cxn modelId="{16D47AF8-2970-B346-9FF5-F5BB416CD342}" srcId="{022C8F41-64FF-8743-8127-E1DD685FD49B}" destId="{34CD8405-5928-0B43-B3C8-7C9E067C4AD9}" srcOrd="0" destOrd="0" parTransId="{74C844CA-77FC-A84C-A24C-49A1CC900874}" sibTransId="{04D2E6AF-C1A6-FA4F-818D-13AB4A6070DA}"/>
    <dgm:cxn modelId="{B9560BCC-782D-8948-8640-94CA24DDF7BC}" type="presOf" srcId="{022C8F41-64FF-8743-8127-E1DD685FD49B}" destId="{1F35C381-526E-1148-A2AA-5AC0ED767009}" srcOrd="0" destOrd="0" presId="urn:microsoft.com/office/officeart/2008/layout/LinedList"/>
    <dgm:cxn modelId="{E318D901-AFE9-A248-9609-56257453DE48}" srcId="{022C8F41-64FF-8743-8127-E1DD685FD49B}" destId="{0FF90D1F-099C-C34A-B9BB-8F07F0A4628D}" srcOrd="1" destOrd="0" parTransId="{8EB0B395-48C9-4746-A982-2CDEAF26794F}" sibTransId="{474C75FE-84FA-8D48-B263-CFA41147D4CF}"/>
    <dgm:cxn modelId="{C493D2FD-5A38-0940-973C-C8EF31B0721C}" type="presParOf" srcId="{1F35C381-526E-1148-A2AA-5AC0ED767009}" destId="{B319EB01-084C-A440-8D06-E1CF34D66871}" srcOrd="0" destOrd="0" presId="urn:microsoft.com/office/officeart/2008/layout/LinedList"/>
    <dgm:cxn modelId="{A85F6D6B-C212-014D-B6A5-ADFBBA63111D}" type="presParOf" srcId="{1F35C381-526E-1148-A2AA-5AC0ED767009}" destId="{7AC71CD5-50CB-2F43-B8A4-43DAF86116E5}" srcOrd="1" destOrd="0" presId="urn:microsoft.com/office/officeart/2008/layout/LinedList"/>
    <dgm:cxn modelId="{5D830D9D-2B7D-E545-A544-519DA8804A3C}" type="presParOf" srcId="{7AC71CD5-50CB-2F43-B8A4-43DAF86116E5}" destId="{CCE9FD19-F226-B840-809F-5ADC227736B5}" srcOrd="0" destOrd="0" presId="urn:microsoft.com/office/officeart/2008/layout/LinedList"/>
    <dgm:cxn modelId="{32893223-BBAE-8342-B1C6-997F74F5F4BB}" type="presParOf" srcId="{7AC71CD5-50CB-2F43-B8A4-43DAF86116E5}" destId="{D5FACF9A-1823-EC48-A909-CCC439501CFD}" srcOrd="1" destOrd="0" presId="urn:microsoft.com/office/officeart/2008/layout/LinedList"/>
    <dgm:cxn modelId="{3EAF65D5-781E-9142-ABBB-F7200F67595A}" type="presParOf" srcId="{1F35C381-526E-1148-A2AA-5AC0ED767009}" destId="{6882ED55-3185-674C-91B5-8F4CB5707405}" srcOrd="2" destOrd="0" presId="urn:microsoft.com/office/officeart/2008/layout/LinedList"/>
    <dgm:cxn modelId="{ABD46084-A44E-6842-AA43-73C6B7710A09}" type="presParOf" srcId="{1F35C381-526E-1148-A2AA-5AC0ED767009}" destId="{E0661BC1-FD94-0C44-A2B8-579C38CECD1B}" srcOrd="3" destOrd="0" presId="urn:microsoft.com/office/officeart/2008/layout/LinedList"/>
    <dgm:cxn modelId="{BA75C6B3-21D3-084E-95DB-6E476A1181CF}" type="presParOf" srcId="{E0661BC1-FD94-0C44-A2B8-579C38CECD1B}" destId="{F9A43556-A4BE-384B-A980-37D49AA83F09}" srcOrd="0" destOrd="0" presId="urn:microsoft.com/office/officeart/2008/layout/LinedList"/>
    <dgm:cxn modelId="{B7D526E1-0432-684E-BAB3-EE423C782566}" type="presParOf" srcId="{E0661BC1-FD94-0C44-A2B8-579C38CECD1B}" destId="{D62AE27A-4855-E24D-8832-4656017705AD}" srcOrd="1" destOrd="0" presId="urn:microsoft.com/office/officeart/2008/layout/LinedList"/>
    <dgm:cxn modelId="{DC42CCF0-03BC-FE44-B628-439AA9DD9563}" type="presParOf" srcId="{1F35C381-526E-1148-A2AA-5AC0ED767009}" destId="{9FF0108B-A24F-834F-8F7F-1C22994954F0}" srcOrd="4" destOrd="0" presId="urn:microsoft.com/office/officeart/2008/layout/LinedList"/>
    <dgm:cxn modelId="{9F37B254-DE4E-9D4F-B316-E143B0B4E7F3}" type="presParOf" srcId="{1F35C381-526E-1148-A2AA-5AC0ED767009}" destId="{9DF7E747-90B7-A441-9E70-D61CCCAEFEB9}" srcOrd="5" destOrd="0" presId="urn:microsoft.com/office/officeart/2008/layout/LinedList"/>
    <dgm:cxn modelId="{A6EE06B6-26BC-E64D-A260-DCF8A5086079}" type="presParOf" srcId="{9DF7E747-90B7-A441-9E70-D61CCCAEFEB9}" destId="{42CB9585-CD1B-364A-9FBA-14355C02EEEC}" srcOrd="0" destOrd="0" presId="urn:microsoft.com/office/officeart/2008/layout/LinedList"/>
    <dgm:cxn modelId="{C816060F-96AA-204E-A253-C4A413DCFA13}" type="presParOf" srcId="{9DF7E747-90B7-A441-9E70-D61CCCAEFEB9}" destId="{3A900B81-C29F-DF40-8A0A-54B0936537E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A0421-FD42-DB4B-8C1A-4EF26EC39DC0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C7299-1BDE-0045-9523-638150DB331D}">
      <dgm:prSet phldrT="[Text]" phldr="1"/>
      <dgm:spPr/>
      <dgm:t>
        <a:bodyPr/>
        <a:lstStyle/>
        <a:p>
          <a:endParaRPr lang="en-US" dirty="0"/>
        </a:p>
      </dgm:t>
    </dgm:pt>
    <dgm:pt modelId="{5687BCD8-0DB8-FD47-80A0-E05C1AED0CCF}" type="parTrans" cxnId="{483A424A-4A2B-4B49-AAC5-7604DD3BCAD2}">
      <dgm:prSet/>
      <dgm:spPr/>
      <dgm:t>
        <a:bodyPr/>
        <a:lstStyle/>
        <a:p>
          <a:endParaRPr lang="en-US"/>
        </a:p>
      </dgm:t>
    </dgm:pt>
    <dgm:pt modelId="{0B5C1716-16B2-6C4C-98C7-DBFF9D5FD49D}" type="sibTrans" cxnId="{483A424A-4A2B-4B49-AAC5-7604DD3BCAD2}">
      <dgm:prSet/>
      <dgm:spPr/>
      <dgm:t>
        <a:bodyPr/>
        <a:lstStyle/>
        <a:p>
          <a:endParaRPr lang="en-US"/>
        </a:p>
      </dgm:t>
    </dgm:pt>
    <dgm:pt modelId="{EF53C8BF-224F-174B-A62F-B3AFA69CC701}">
      <dgm:prSet phldrT="[Text]" phldr="1"/>
      <dgm:spPr/>
      <dgm:t>
        <a:bodyPr/>
        <a:lstStyle/>
        <a:p>
          <a:endParaRPr lang="en-US"/>
        </a:p>
      </dgm:t>
    </dgm:pt>
    <dgm:pt modelId="{C7CD9916-1E3E-084C-B4CF-44E6C71F8131}" type="parTrans" cxnId="{D866B61E-C2DC-CE47-B6C7-4D66C9EE5041}">
      <dgm:prSet/>
      <dgm:spPr/>
      <dgm:t>
        <a:bodyPr/>
        <a:lstStyle/>
        <a:p>
          <a:endParaRPr lang="en-US"/>
        </a:p>
      </dgm:t>
    </dgm:pt>
    <dgm:pt modelId="{3B653E86-9AFC-DC4C-B886-ABB0EF0E6C11}" type="sibTrans" cxnId="{D866B61E-C2DC-CE47-B6C7-4D66C9EE5041}">
      <dgm:prSet/>
      <dgm:spPr/>
      <dgm:t>
        <a:bodyPr/>
        <a:lstStyle/>
        <a:p>
          <a:endParaRPr lang="en-US"/>
        </a:p>
      </dgm:t>
    </dgm:pt>
    <dgm:pt modelId="{D142517D-82DB-B440-B78C-A087602DB32C}">
      <dgm:prSet phldrT="[Text]" phldr="1"/>
      <dgm:spPr/>
      <dgm:t>
        <a:bodyPr/>
        <a:lstStyle/>
        <a:p>
          <a:endParaRPr lang="en-US"/>
        </a:p>
      </dgm:t>
    </dgm:pt>
    <dgm:pt modelId="{9466D122-3121-A648-918A-95107957E1D4}" type="parTrans" cxnId="{37301C7D-6579-184F-BB70-C6893F930057}">
      <dgm:prSet/>
      <dgm:spPr/>
      <dgm:t>
        <a:bodyPr/>
        <a:lstStyle/>
        <a:p>
          <a:endParaRPr lang="en-US"/>
        </a:p>
      </dgm:t>
    </dgm:pt>
    <dgm:pt modelId="{E2F13B40-707C-2B41-A1CF-5E24F5D02C4B}" type="sibTrans" cxnId="{37301C7D-6579-184F-BB70-C6893F930057}">
      <dgm:prSet/>
      <dgm:spPr/>
      <dgm:t>
        <a:bodyPr/>
        <a:lstStyle/>
        <a:p>
          <a:endParaRPr lang="en-US"/>
        </a:p>
      </dgm:t>
    </dgm:pt>
    <dgm:pt modelId="{0119CBC0-506B-0045-BD6B-4B623406C739}">
      <dgm:prSet phldrT="[Text]" phldr="1"/>
      <dgm:spPr/>
      <dgm:t>
        <a:bodyPr/>
        <a:lstStyle/>
        <a:p>
          <a:endParaRPr lang="en-US"/>
        </a:p>
      </dgm:t>
    </dgm:pt>
    <dgm:pt modelId="{5A81B447-A711-8447-8D93-3109485B3CBE}" type="parTrans" cxnId="{3B63C2BC-D624-AC4E-AEE2-3A76F096DD8B}">
      <dgm:prSet/>
      <dgm:spPr/>
      <dgm:t>
        <a:bodyPr/>
        <a:lstStyle/>
        <a:p>
          <a:endParaRPr lang="en-US"/>
        </a:p>
      </dgm:t>
    </dgm:pt>
    <dgm:pt modelId="{601E08AB-BD05-9948-BA7D-66FA3B55BCBA}" type="sibTrans" cxnId="{3B63C2BC-D624-AC4E-AEE2-3A76F096DD8B}">
      <dgm:prSet/>
      <dgm:spPr/>
      <dgm:t>
        <a:bodyPr/>
        <a:lstStyle/>
        <a:p>
          <a:endParaRPr lang="en-US"/>
        </a:p>
      </dgm:t>
    </dgm:pt>
    <dgm:pt modelId="{3552CA4B-54A7-FF4E-9E11-614399BFBC55}">
      <dgm:prSet phldrT="[Text]" phldr="1"/>
      <dgm:spPr/>
      <dgm:t>
        <a:bodyPr/>
        <a:lstStyle/>
        <a:p>
          <a:endParaRPr lang="en-US"/>
        </a:p>
      </dgm:t>
    </dgm:pt>
    <dgm:pt modelId="{5A096EBB-3BE2-8448-968A-A96F4ABC6054}" type="parTrans" cxnId="{3D4BDECD-21A5-7844-8882-240BE9D0E85A}">
      <dgm:prSet/>
      <dgm:spPr/>
      <dgm:t>
        <a:bodyPr/>
        <a:lstStyle/>
        <a:p>
          <a:endParaRPr lang="en-US"/>
        </a:p>
      </dgm:t>
    </dgm:pt>
    <dgm:pt modelId="{923D184D-CDA7-114E-B638-D94F82570D89}" type="sibTrans" cxnId="{3D4BDECD-21A5-7844-8882-240BE9D0E85A}">
      <dgm:prSet/>
      <dgm:spPr/>
      <dgm:t>
        <a:bodyPr/>
        <a:lstStyle/>
        <a:p>
          <a:endParaRPr lang="en-US"/>
        </a:p>
      </dgm:t>
    </dgm:pt>
    <dgm:pt modelId="{FEF1C177-3E0C-8348-8D41-1DABE6CEDFCD}">
      <dgm:prSet phldrT="[Text]" phldr="1"/>
      <dgm:spPr/>
      <dgm:t>
        <a:bodyPr/>
        <a:lstStyle/>
        <a:p>
          <a:endParaRPr lang="en-US"/>
        </a:p>
      </dgm:t>
    </dgm:pt>
    <dgm:pt modelId="{CB5C3A0A-79CC-3947-A695-5C94C60D76DD}" type="parTrans" cxnId="{2BB9D1BE-BFB8-2D46-BD69-11B7E0CD9C8C}">
      <dgm:prSet/>
      <dgm:spPr/>
      <dgm:t>
        <a:bodyPr/>
        <a:lstStyle/>
        <a:p>
          <a:endParaRPr lang="en-US"/>
        </a:p>
      </dgm:t>
    </dgm:pt>
    <dgm:pt modelId="{ED9CEE5C-8F9F-DF4A-81F6-7075B9501E7D}" type="sibTrans" cxnId="{2BB9D1BE-BFB8-2D46-BD69-11B7E0CD9C8C}">
      <dgm:prSet/>
      <dgm:spPr/>
      <dgm:t>
        <a:bodyPr/>
        <a:lstStyle/>
        <a:p>
          <a:endParaRPr lang="en-US"/>
        </a:p>
      </dgm:t>
    </dgm:pt>
    <dgm:pt modelId="{15C45100-8B22-E344-A99B-98EFD26774D0}" type="pres">
      <dgm:prSet presAssocID="{C86A0421-FD42-DB4B-8C1A-4EF26EC39DC0}" presName="rootnode" presStyleCnt="0">
        <dgm:presLayoutVars>
          <dgm:chMax/>
          <dgm:chPref/>
          <dgm:dir/>
          <dgm:animLvl val="lvl"/>
        </dgm:presLayoutVars>
      </dgm:prSet>
      <dgm:spPr/>
    </dgm:pt>
    <dgm:pt modelId="{4D2CFB3C-4930-8248-8E5C-EC0C083DF1CA}" type="pres">
      <dgm:prSet presAssocID="{D4AC7299-1BDE-0045-9523-638150DB331D}" presName="composite" presStyleCnt="0"/>
      <dgm:spPr/>
    </dgm:pt>
    <dgm:pt modelId="{7351C015-2EBE-FE42-B912-1468FD98D3F0}" type="pres">
      <dgm:prSet presAssocID="{D4AC7299-1BDE-0045-9523-638150DB331D}" presName="bentUpArrow1" presStyleLbl="alignImgPlace1" presStyleIdx="0" presStyleCnt="2"/>
      <dgm:spPr/>
    </dgm:pt>
    <dgm:pt modelId="{231F2EC8-7605-3341-AECE-B804F466A80E}" type="pres">
      <dgm:prSet presAssocID="{D4AC7299-1BDE-0045-9523-638150DB331D}" presName="ParentText" presStyleLbl="node1" presStyleIdx="0" presStyleCnt="3" custScaleY="328429">
        <dgm:presLayoutVars>
          <dgm:chMax val="1"/>
          <dgm:chPref val="1"/>
          <dgm:bulletEnabled val="1"/>
        </dgm:presLayoutVars>
      </dgm:prSet>
      <dgm:spPr/>
    </dgm:pt>
    <dgm:pt modelId="{25C6869B-5289-1041-B951-F39AAF12EB15}" type="pres">
      <dgm:prSet presAssocID="{D4AC7299-1BDE-0045-9523-638150DB331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43982D7-55B3-5848-9930-059E127F352D}" type="pres">
      <dgm:prSet presAssocID="{0B5C1716-16B2-6C4C-98C7-DBFF9D5FD49D}" presName="sibTrans" presStyleCnt="0"/>
      <dgm:spPr/>
    </dgm:pt>
    <dgm:pt modelId="{ECF4E09C-C338-534C-843C-8F0588EE4051}" type="pres">
      <dgm:prSet presAssocID="{D142517D-82DB-B440-B78C-A087602DB32C}" presName="composite" presStyleCnt="0"/>
      <dgm:spPr/>
    </dgm:pt>
    <dgm:pt modelId="{FD0D36FB-C97A-DC48-936E-D0A664B67ED7}" type="pres">
      <dgm:prSet presAssocID="{D142517D-82DB-B440-B78C-A087602DB32C}" presName="bentUpArrow1" presStyleLbl="alignImgPlace1" presStyleIdx="1" presStyleCnt="2"/>
      <dgm:spPr/>
    </dgm:pt>
    <dgm:pt modelId="{D4F239B9-2302-BE46-90F3-AEED628B7D24}" type="pres">
      <dgm:prSet presAssocID="{D142517D-82DB-B440-B78C-A087602DB32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9C61175E-FCE8-8643-82CE-7569EDE08961}" type="pres">
      <dgm:prSet presAssocID="{D142517D-82DB-B440-B78C-A087602DB32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EA5E51A-D174-0B4D-A6D3-734E93A72088}" type="pres">
      <dgm:prSet presAssocID="{E2F13B40-707C-2B41-A1CF-5E24F5D02C4B}" presName="sibTrans" presStyleCnt="0"/>
      <dgm:spPr/>
    </dgm:pt>
    <dgm:pt modelId="{2C273FD3-C498-EA4C-A162-3E10717D33A1}" type="pres">
      <dgm:prSet presAssocID="{3552CA4B-54A7-FF4E-9E11-614399BFBC55}" presName="composite" presStyleCnt="0"/>
      <dgm:spPr/>
    </dgm:pt>
    <dgm:pt modelId="{87F52EFA-C003-EC4B-B61D-CA669693A322}" type="pres">
      <dgm:prSet presAssocID="{3552CA4B-54A7-FF4E-9E11-614399BFBC5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FF2CA75E-331B-1E43-8413-FC0A32CC3194}" type="pres">
      <dgm:prSet presAssocID="{3552CA4B-54A7-FF4E-9E11-614399BFBC5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4610092-1EA7-264F-9D49-97CE98D75902}" type="presOf" srcId="{0119CBC0-506B-0045-BD6B-4B623406C739}" destId="{9C61175E-FCE8-8643-82CE-7569EDE08961}" srcOrd="0" destOrd="0" presId="urn:microsoft.com/office/officeart/2005/8/layout/StepDownProcess"/>
    <dgm:cxn modelId="{45F20545-DECF-CF46-93F9-0C4E15FF3D9C}" type="presOf" srcId="{3552CA4B-54A7-FF4E-9E11-614399BFBC55}" destId="{87F52EFA-C003-EC4B-B61D-CA669693A322}" srcOrd="0" destOrd="0" presId="urn:microsoft.com/office/officeart/2005/8/layout/StepDownProcess"/>
    <dgm:cxn modelId="{3D4BDECD-21A5-7844-8882-240BE9D0E85A}" srcId="{C86A0421-FD42-DB4B-8C1A-4EF26EC39DC0}" destId="{3552CA4B-54A7-FF4E-9E11-614399BFBC55}" srcOrd="2" destOrd="0" parTransId="{5A096EBB-3BE2-8448-968A-A96F4ABC6054}" sibTransId="{923D184D-CDA7-114E-B638-D94F82570D89}"/>
    <dgm:cxn modelId="{8440450A-80C0-C440-9B27-C07A58005545}" type="presOf" srcId="{D4AC7299-1BDE-0045-9523-638150DB331D}" destId="{231F2EC8-7605-3341-AECE-B804F466A80E}" srcOrd="0" destOrd="0" presId="urn:microsoft.com/office/officeart/2005/8/layout/StepDownProcess"/>
    <dgm:cxn modelId="{B3B99ACE-DF36-DF40-9768-B594D7F2A882}" type="presOf" srcId="{D142517D-82DB-B440-B78C-A087602DB32C}" destId="{D4F239B9-2302-BE46-90F3-AEED628B7D24}" srcOrd="0" destOrd="0" presId="urn:microsoft.com/office/officeart/2005/8/layout/StepDownProcess"/>
    <dgm:cxn modelId="{3D40445A-A6B4-5F4D-8E20-ED7206F33F74}" type="presOf" srcId="{FEF1C177-3E0C-8348-8D41-1DABE6CEDFCD}" destId="{FF2CA75E-331B-1E43-8413-FC0A32CC3194}" srcOrd="0" destOrd="0" presId="urn:microsoft.com/office/officeart/2005/8/layout/StepDownProcess"/>
    <dgm:cxn modelId="{D866B61E-C2DC-CE47-B6C7-4D66C9EE5041}" srcId="{D4AC7299-1BDE-0045-9523-638150DB331D}" destId="{EF53C8BF-224F-174B-A62F-B3AFA69CC701}" srcOrd="0" destOrd="0" parTransId="{C7CD9916-1E3E-084C-B4CF-44E6C71F8131}" sibTransId="{3B653E86-9AFC-DC4C-B886-ABB0EF0E6C11}"/>
    <dgm:cxn modelId="{3B63C2BC-D624-AC4E-AEE2-3A76F096DD8B}" srcId="{D142517D-82DB-B440-B78C-A087602DB32C}" destId="{0119CBC0-506B-0045-BD6B-4B623406C739}" srcOrd="0" destOrd="0" parTransId="{5A81B447-A711-8447-8D93-3109485B3CBE}" sibTransId="{601E08AB-BD05-9948-BA7D-66FA3B55BCBA}"/>
    <dgm:cxn modelId="{8CD70A85-FB56-9845-950C-A3C152A4DDC6}" type="presOf" srcId="{C86A0421-FD42-DB4B-8C1A-4EF26EC39DC0}" destId="{15C45100-8B22-E344-A99B-98EFD26774D0}" srcOrd="0" destOrd="0" presId="urn:microsoft.com/office/officeart/2005/8/layout/StepDownProcess"/>
    <dgm:cxn modelId="{483A424A-4A2B-4B49-AAC5-7604DD3BCAD2}" srcId="{C86A0421-FD42-DB4B-8C1A-4EF26EC39DC0}" destId="{D4AC7299-1BDE-0045-9523-638150DB331D}" srcOrd="0" destOrd="0" parTransId="{5687BCD8-0DB8-FD47-80A0-E05C1AED0CCF}" sibTransId="{0B5C1716-16B2-6C4C-98C7-DBFF9D5FD49D}"/>
    <dgm:cxn modelId="{01607693-7022-C946-A2FA-9DA30AB61093}" type="presOf" srcId="{EF53C8BF-224F-174B-A62F-B3AFA69CC701}" destId="{25C6869B-5289-1041-B951-F39AAF12EB15}" srcOrd="0" destOrd="0" presId="urn:microsoft.com/office/officeart/2005/8/layout/StepDownProcess"/>
    <dgm:cxn modelId="{37301C7D-6579-184F-BB70-C6893F930057}" srcId="{C86A0421-FD42-DB4B-8C1A-4EF26EC39DC0}" destId="{D142517D-82DB-B440-B78C-A087602DB32C}" srcOrd="1" destOrd="0" parTransId="{9466D122-3121-A648-918A-95107957E1D4}" sibTransId="{E2F13B40-707C-2B41-A1CF-5E24F5D02C4B}"/>
    <dgm:cxn modelId="{2BB9D1BE-BFB8-2D46-BD69-11B7E0CD9C8C}" srcId="{3552CA4B-54A7-FF4E-9E11-614399BFBC55}" destId="{FEF1C177-3E0C-8348-8D41-1DABE6CEDFCD}" srcOrd="0" destOrd="0" parTransId="{CB5C3A0A-79CC-3947-A695-5C94C60D76DD}" sibTransId="{ED9CEE5C-8F9F-DF4A-81F6-7075B9501E7D}"/>
    <dgm:cxn modelId="{131A0FA6-E694-4642-A5F4-28B0A0AEA71E}" type="presParOf" srcId="{15C45100-8B22-E344-A99B-98EFD26774D0}" destId="{4D2CFB3C-4930-8248-8E5C-EC0C083DF1CA}" srcOrd="0" destOrd="0" presId="urn:microsoft.com/office/officeart/2005/8/layout/StepDownProcess"/>
    <dgm:cxn modelId="{EE549712-BDB8-ED41-8012-474BA2EFB499}" type="presParOf" srcId="{4D2CFB3C-4930-8248-8E5C-EC0C083DF1CA}" destId="{7351C015-2EBE-FE42-B912-1468FD98D3F0}" srcOrd="0" destOrd="0" presId="urn:microsoft.com/office/officeart/2005/8/layout/StepDownProcess"/>
    <dgm:cxn modelId="{5C68BEB6-3B69-7E44-A278-D9FD19ACE573}" type="presParOf" srcId="{4D2CFB3C-4930-8248-8E5C-EC0C083DF1CA}" destId="{231F2EC8-7605-3341-AECE-B804F466A80E}" srcOrd="1" destOrd="0" presId="urn:microsoft.com/office/officeart/2005/8/layout/StepDownProcess"/>
    <dgm:cxn modelId="{63C601D2-A578-C14F-8C12-D6CF79B495CF}" type="presParOf" srcId="{4D2CFB3C-4930-8248-8E5C-EC0C083DF1CA}" destId="{25C6869B-5289-1041-B951-F39AAF12EB15}" srcOrd="2" destOrd="0" presId="urn:microsoft.com/office/officeart/2005/8/layout/StepDownProcess"/>
    <dgm:cxn modelId="{9F4B381C-E0B7-F547-BA71-4397453B45D5}" type="presParOf" srcId="{15C45100-8B22-E344-A99B-98EFD26774D0}" destId="{243982D7-55B3-5848-9930-059E127F352D}" srcOrd="1" destOrd="0" presId="urn:microsoft.com/office/officeart/2005/8/layout/StepDownProcess"/>
    <dgm:cxn modelId="{20590B61-45D4-3B4F-8645-74BCFEF31B76}" type="presParOf" srcId="{15C45100-8B22-E344-A99B-98EFD26774D0}" destId="{ECF4E09C-C338-534C-843C-8F0588EE4051}" srcOrd="2" destOrd="0" presId="urn:microsoft.com/office/officeart/2005/8/layout/StepDownProcess"/>
    <dgm:cxn modelId="{28ABD53B-7913-8A41-A342-B8433224CE9F}" type="presParOf" srcId="{ECF4E09C-C338-534C-843C-8F0588EE4051}" destId="{FD0D36FB-C97A-DC48-936E-D0A664B67ED7}" srcOrd="0" destOrd="0" presId="urn:microsoft.com/office/officeart/2005/8/layout/StepDownProcess"/>
    <dgm:cxn modelId="{C8CDC6B9-85D2-F040-A9C3-D998125398D2}" type="presParOf" srcId="{ECF4E09C-C338-534C-843C-8F0588EE4051}" destId="{D4F239B9-2302-BE46-90F3-AEED628B7D24}" srcOrd="1" destOrd="0" presId="urn:microsoft.com/office/officeart/2005/8/layout/StepDownProcess"/>
    <dgm:cxn modelId="{7CF90AFA-751E-BA44-A0D6-09E9CE7AAC3B}" type="presParOf" srcId="{ECF4E09C-C338-534C-843C-8F0588EE4051}" destId="{9C61175E-FCE8-8643-82CE-7569EDE08961}" srcOrd="2" destOrd="0" presId="urn:microsoft.com/office/officeart/2005/8/layout/StepDownProcess"/>
    <dgm:cxn modelId="{94F49030-AE63-DF4C-BF15-F15DF6538068}" type="presParOf" srcId="{15C45100-8B22-E344-A99B-98EFD26774D0}" destId="{7EA5E51A-D174-0B4D-A6D3-734E93A72088}" srcOrd="3" destOrd="0" presId="urn:microsoft.com/office/officeart/2005/8/layout/StepDownProcess"/>
    <dgm:cxn modelId="{102DFE40-896A-FA46-A33E-E851C6458765}" type="presParOf" srcId="{15C45100-8B22-E344-A99B-98EFD26774D0}" destId="{2C273FD3-C498-EA4C-A162-3E10717D33A1}" srcOrd="4" destOrd="0" presId="urn:microsoft.com/office/officeart/2005/8/layout/StepDownProcess"/>
    <dgm:cxn modelId="{9E2FCB76-B56B-5540-99E5-E1A8AD0C3716}" type="presParOf" srcId="{2C273FD3-C498-EA4C-A162-3E10717D33A1}" destId="{87F52EFA-C003-EC4B-B61D-CA669693A322}" srcOrd="0" destOrd="0" presId="urn:microsoft.com/office/officeart/2005/8/layout/StepDownProcess"/>
    <dgm:cxn modelId="{BFF3B513-E059-5943-AEB8-5EBFFEB0D07E}" type="presParOf" srcId="{2C273FD3-C498-EA4C-A162-3E10717D33A1}" destId="{FF2CA75E-331B-1E43-8413-FC0A32CC319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7B6293-2A18-D345-B8FE-88EACAEF8E30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D51AD-0509-B043-BB88-08B72C0AD27B}">
      <dgm:prSet phldrT="[Text]"/>
      <dgm:spPr/>
      <dgm:t>
        <a:bodyPr/>
        <a:lstStyle/>
        <a:p>
          <a:r>
            <a:rPr lang="en-US" dirty="0" smtClean="0"/>
            <a:t>PAST SIMPLE</a:t>
          </a:r>
          <a:endParaRPr lang="en-US" dirty="0"/>
        </a:p>
      </dgm:t>
    </dgm:pt>
    <dgm:pt modelId="{18B631E8-04A9-3441-82E1-319F04415AE4}" type="parTrans" cxnId="{2F881391-9D68-CD45-AAC0-B2B7441C53AE}">
      <dgm:prSet/>
      <dgm:spPr/>
      <dgm:t>
        <a:bodyPr/>
        <a:lstStyle/>
        <a:p>
          <a:endParaRPr lang="en-US"/>
        </a:p>
      </dgm:t>
    </dgm:pt>
    <dgm:pt modelId="{C103C228-F5E0-F246-85CA-D3F6D193A9E2}" type="sibTrans" cxnId="{2F881391-9D68-CD45-AAC0-B2B7441C53AE}">
      <dgm:prSet/>
      <dgm:spPr/>
      <dgm:t>
        <a:bodyPr/>
        <a:lstStyle/>
        <a:p>
          <a:endParaRPr lang="en-US"/>
        </a:p>
      </dgm:t>
    </dgm:pt>
    <dgm:pt modelId="{39D84AAC-C84F-FB4B-81B4-0224F0C72A69}">
      <dgm:prSet phldrT="[Text]"/>
      <dgm:spPr/>
      <dgm:t>
        <a:bodyPr/>
        <a:lstStyle/>
        <a:p>
          <a:r>
            <a:rPr lang="en-US" dirty="0" smtClean="0"/>
            <a:t>  HAD TO</a:t>
          </a:r>
          <a:endParaRPr lang="en-US" dirty="0"/>
        </a:p>
      </dgm:t>
    </dgm:pt>
    <dgm:pt modelId="{14CF2011-AB46-D348-9EBA-7797264A6219}" type="parTrans" cxnId="{280A6B02-0784-1647-A45F-94955D330FE2}">
      <dgm:prSet/>
      <dgm:spPr/>
      <dgm:t>
        <a:bodyPr/>
        <a:lstStyle/>
        <a:p>
          <a:endParaRPr lang="en-US"/>
        </a:p>
      </dgm:t>
    </dgm:pt>
    <dgm:pt modelId="{94BF04BD-99BF-B845-BFB1-034F44388709}" type="sibTrans" cxnId="{280A6B02-0784-1647-A45F-94955D330FE2}">
      <dgm:prSet/>
      <dgm:spPr/>
      <dgm:t>
        <a:bodyPr/>
        <a:lstStyle/>
        <a:p>
          <a:endParaRPr lang="en-US"/>
        </a:p>
      </dgm:t>
    </dgm:pt>
    <dgm:pt modelId="{EA1AB52A-81D0-5F4E-8C43-631ED1AC5D33}">
      <dgm:prSet phldrT="[Text]" phldr="1"/>
      <dgm:spPr/>
      <dgm:t>
        <a:bodyPr/>
        <a:lstStyle/>
        <a:p>
          <a:endParaRPr lang="en-US" dirty="0"/>
        </a:p>
      </dgm:t>
    </dgm:pt>
    <dgm:pt modelId="{496D8A39-1B4F-F243-8368-DE1C4EE145AE}" type="parTrans" cxnId="{AA6C1845-7241-B84D-ACE0-177C05C8C94D}">
      <dgm:prSet/>
      <dgm:spPr/>
      <dgm:t>
        <a:bodyPr/>
        <a:lstStyle/>
        <a:p>
          <a:endParaRPr lang="en-US"/>
        </a:p>
      </dgm:t>
    </dgm:pt>
    <dgm:pt modelId="{7BA45544-B67F-7640-AB80-AEB80C1F1BBD}" type="sibTrans" cxnId="{AA6C1845-7241-B84D-ACE0-177C05C8C94D}">
      <dgm:prSet/>
      <dgm:spPr/>
      <dgm:t>
        <a:bodyPr/>
        <a:lstStyle/>
        <a:p>
          <a:endParaRPr lang="en-US"/>
        </a:p>
      </dgm:t>
    </dgm:pt>
    <dgm:pt modelId="{089086FB-C5E4-D343-A2AA-98CBD848E41A}">
      <dgm:prSet phldrT="[Text]"/>
      <dgm:spPr/>
      <dgm:t>
        <a:bodyPr/>
        <a:lstStyle/>
        <a:p>
          <a:r>
            <a:rPr lang="en-US" dirty="0" smtClean="0"/>
            <a:t>PRESENT SIMPLE</a:t>
          </a:r>
          <a:endParaRPr lang="en-US" dirty="0"/>
        </a:p>
      </dgm:t>
    </dgm:pt>
    <dgm:pt modelId="{D1190464-6A45-A54D-9F3A-F826BED7386A}" type="parTrans" cxnId="{6350CDCF-2093-714E-B671-CF5B64A0E6B3}">
      <dgm:prSet/>
      <dgm:spPr/>
      <dgm:t>
        <a:bodyPr/>
        <a:lstStyle/>
        <a:p>
          <a:endParaRPr lang="en-US"/>
        </a:p>
      </dgm:t>
    </dgm:pt>
    <dgm:pt modelId="{3F42821A-8AE5-8546-B289-5BBE5A7397E9}" type="sibTrans" cxnId="{6350CDCF-2093-714E-B671-CF5B64A0E6B3}">
      <dgm:prSet/>
      <dgm:spPr/>
      <dgm:t>
        <a:bodyPr/>
        <a:lstStyle/>
        <a:p>
          <a:endParaRPr lang="en-US"/>
        </a:p>
      </dgm:t>
    </dgm:pt>
    <dgm:pt modelId="{031E716E-5EFF-D046-B8D6-073DC866EC2A}">
      <dgm:prSet phldrT="[Text]" phldr="1"/>
      <dgm:spPr/>
      <dgm:t>
        <a:bodyPr/>
        <a:lstStyle/>
        <a:p>
          <a:endParaRPr lang="en-US" dirty="0"/>
        </a:p>
      </dgm:t>
    </dgm:pt>
    <dgm:pt modelId="{1589E1BF-BAC2-2A41-95BB-219C4B768C65}" type="parTrans" cxnId="{95F6F091-A95D-334F-AF3F-C364256110B8}">
      <dgm:prSet/>
      <dgm:spPr/>
      <dgm:t>
        <a:bodyPr/>
        <a:lstStyle/>
        <a:p>
          <a:endParaRPr lang="en-US"/>
        </a:p>
      </dgm:t>
    </dgm:pt>
    <dgm:pt modelId="{C24E0F27-8F7E-2445-9BD4-D15DFCF832CF}" type="sibTrans" cxnId="{95F6F091-A95D-334F-AF3F-C364256110B8}">
      <dgm:prSet/>
      <dgm:spPr/>
      <dgm:t>
        <a:bodyPr/>
        <a:lstStyle/>
        <a:p>
          <a:endParaRPr lang="en-US"/>
        </a:p>
      </dgm:t>
    </dgm:pt>
    <dgm:pt modelId="{C1B15DCA-EE05-A749-9DD8-96EF85377A7A}">
      <dgm:prSet phldrT="[Text]"/>
      <dgm:spPr/>
      <dgm:t>
        <a:bodyPr/>
        <a:lstStyle/>
        <a:p>
          <a:r>
            <a:rPr lang="en-US" dirty="0" smtClean="0"/>
            <a:t>MUST</a:t>
          </a:r>
          <a:endParaRPr lang="en-US" dirty="0"/>
        </a:p>
      </dgm:t>
    </dgm:pt>
    <dgm:pt modelId="{CB115D39-BC22-0B44-9AC8-27FB97D3C79E}" type="parTrans" cxnId="{85878509-EC30-AD48-8536-8F5125B7D214}">
      <dgm:prSet/>
      <dgm:spPr/>
      <dgm:t>
        <a:bodyPr/>
        <a:lstStyle/>
        <a:p>
          <a:endParaRPr lang="en-US"/>
        </a:p>
      </dgm:t>
    </dgm:pt>
    <dgm:pt modelId="{DB9D23C1-5210-7E47-880C-096AEA8998C9}" type="sibTrans" cxnId="{85878509-EC30-AD48-8536-8F5125B7D214}">
      <dgm:prSet/>
      <dgm:spPr/>
      <dgm:t>
        <a:bodyPr/>
        <a:lstStyle/>
        <a:p>
          <a:endParaRPr lang="en-US"/>
        </a:p>
      </dgm:t>
    </dgm:pt>
    <dgm:pt modelId="{CDE0A46B-7722-6746-A65C-D0EEC9C0527A}">
      <dgm:prSet phldrT="[Text]"/>
      <dgm:spPr/>
      <dgm:t>
        <a:bodyPr/>
        <a:lstStyle/>
        <a:p>
          <a:r>
            <a:rPr lang="en-US" dirty="0" smtClean="0"/>
            <a:t>FUTURE SIMPLE</a:t>
          </a:r>
          <a:endParaRPr lang="en-US" dirty="0"/>
        </a:p>
      </dgm:t>
    </dgm:pt>
    <dgm:pt modelId="{C0FFCABD-3BC2-E74C-8326-90A04E83006A}" type="parTrans" cxnId="{E95DCEEE-8F07-1D44-BF83-AFF2C21548C5}">
      <dgm:prSet/>
      <dgm:spPr/>
      <dgm:t>
        <a:bodyPr/>
        <a:lstStyle/>
        <a:p>
          <a:endParaRPr lang="en-US"/>
        </a:p>
      </dgm:t>
    </dgm:pt>
    <dgm:pt modelId="{19FBC9B4-6160-1341-AC33-E96BAAFD73C4}" type="sibTrans" cxnId="{E95DCEEE-8F07-1D44-BF83-AFF2C21548C5}">
      <dgm:prSet/>
      <dgm:spPr/>
      <dgm:t>
        <a:bodyPr/>
        <a:lstStyle/>
        <a:p>
          <a:endParaRPr lang="en-US"/>
        </a:p>
      </dgm:t>
    </dgm:pt>
    <dgm:pt modelId="{8176B172-9F4B-7E43-981F-53E11F299DCC}">
      <dgm:prSet phldrT="[Text]"/>
      <dgm:spPr/>
      <dgm:t>
        <a:bodyPr/>
        <a:lstStyle/>
        <a:p>
          <a:r>
            <a:rPr lang="en-US" dirty="0" smtClean="0"/>
            <a:t>     WILL HAVE TO</a:t>
          </a:r>
          <a:endParaRPr lang="en-US" dirty="0"/>
        </a:p>
      </dgm:t>
    </dgm:pt>
    <dgm:pt modelId="{59456C18-3672-6E41-B029-411F0688FAB7}" type="parTrans" cxnId="{12E095B8-7FED-5149-8EED-26338830C32D}">
      <dgm:prSet/>
      <dgm:spPr/>
      <dgm:t>
        <a:bodyPr/>
        <a:lstStyle/>
        <a:p>
          <a:endParaRPr lang="en-US"/>
        </a:p>
      </dgm:t>
    </dgm:pt>
    <dgm:pt modelId="{3DFED6C8-82B5-B645-BE58-E2C58211732E}" type="sibTrans" cxnId="{12E095B8-7FED-5149-8EED-26338830C32D}">
      <dgm:prSet/>
      <dgm:spPr/>
      <dgm:t>
        <a:bodyPr/>
        <a:lstStyle/>
        <a:p>
          <a:endParaRPr lang="en-US"/>
        </a:p>
      </dgm:t>
    </dgm:pt>
    <dgm:pt modelId="{5C4AA5C9-C7E9-F34E-B35B-762474311ADB}">
      <dgm:prSet phldrT="[Text]" phldr="1"/>
      <dgm:spPr/>
      <dgm:t>
        <a:bodyPr/>
        <a:lstStyle/>
        <a:p>
          <a:endParaRPr lang="en-US" dirty="0"/>
        </a:p>
      </dgm:t>
    </dgm:pt>
    <dgm:pt modelId="{61864DBC-FAB5-0C45-B8EC-A2364D20A0BC}" type="parTrans" cxnId="{F78BF492-928A-7A47-A79C-21122DFC0EDE}">
      <dgm:prSet/>
      <dgm:spPr/>
      <dgm:t>
        <a:bodyPr/>
        <a:lstStyle/>
        <a:p>
          <a:endParaRPr lang="en-US"/>
        </a:p>
      </dgm:t>
    </dgm:pt>
    <dgm:pt modelId="{2BF75935-1D80-9644-9D62-924F9C50069B}" type="sibTrans" cxnId="{F78BF492-928A-7A47-A79C-21122DFC0EDE}">
      <dgm:prSet/>
      <dgm:spPr/>
      <dgm:t>
        <a:bodyPr/>
        <a:lstStyle/>
        <a:p>
          <a:endParaRPr lang="en-US"/>
        </a:p>
      </dgm:t>
    </dgm:pt>
    <dgm:pt modelId="{C3A0DC19-0AF4-B14D-BE48-26CD407C09B9}" type="pres">
      <dgm:prSet presAssocID="{C07B6293-2A18-D345-B8FE-88EACAEF8E30}" presName="Name0" presStyleCnt="0">
        <dgm:presLayoutVars>
          <dgm:dir/>
          <dgm:animLvl val="lvl"/>
          <dgm:resizeHandles val="exact"/>
        </dgm:presLayoutVars>
      </dgm:prSet>
      <dgm:spPr/>
    </dgm:pt>
    <dgm:pt modelId="{FC018C0B-AF18-A24C-9E7B-F8ECBD561DE4}" type="pres">
      <dgm:prSet presAssocID="{CDE0A46B-7722-6746-A65C-D0EEC9C0527A}" presName="boxAndChildren" presStyleCnt="0"/>
      <dgm:spPr/>
    </dgm:pt>
    <dgm:pt modelId="{32D075B2-D836-704C-9EA3-91AD438D907F}" type="pres">
      <dgm:prSet presAssocID="{CDE0A46B-7722-6746-A65C-D0EEC9C0527A}" presName="parentTextBox" presStyleLbl="node1" presStyleIdx="0" presStyleCnt="3"/>
      <dgm:spPr/>
    </dgm:pt>
    <dgm:pt modelId="{E1922F0F-6B21-3C4A-BC83-743560780959}" type="pres">
      <dgm:prSet presAssocID="{CDE0A46B-7722-6746-A65C-D0EEC9C0527A}" presName="entireBox" presStyleLbl="node1" presStyleIdx="0" presStyleCnt="3"/>
      <dgm:spPr/>
    </dgm:pt>
    <dgm:pt modelId="{E2A9EDAB-DB84-1F42-BDC2-AF9D99006731}" type="pres">
      <dgm:prSet presAssocID="{CDE0A46B-7722-6746-A65C-D0EEC9C0527A}" presName="descendantBox" presStyleCnt="0"/>
      <dgm:spPr/>
    </dgm:pt>
    <dgm:pt modelId="{31DD9F6B-CE64-214D-83B8-64A42C7FC6C5}" type="pres">
      <dgm:prSet presAssocID="{8176B172-9F4B-7E43-981F-53E11F299DCC}" presName="childTextBox" presStyleLbl="fgAccFollowNode1" presStyleIdx="0" presStyleCnt="6" custScaleX="925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99230-651E-124D-BC8F-2D12748E1331}" type="pres">
      <dgm:prSet presAssocID="{5C4AA5C9-C7E9-F34E-B35B-762474311ADB}" presName="childTextBox" presStyleLbl="fgAccFollowNode1" presStyleIdx="1" presStyleCnt="6" custFlipHor="1" custScaleX="6998">
        <dgm:presLayoutVars>
          <dgm:bulletEnabled val="1"/>
        </dgm:presLayoutVars>
      </dgm:prSet>
      <dgm:spPr/>
    </dgm:pt>
    <dgm:pt modelId="{5A41E000-E654-E743-AAA0-4F120F90BC20}" type="pres">
      <dgm:prSet presAssocID="{3F42821A-8AE5-8546-B289-5BBE5A7397E9}" presName="sp" presStyleCnt="0"/>
      <dgm:spPr/>
    </dgm:pt>
    <dgm:pt modelId="{C6C2FE60-AE14-8047-BE24-CF9622C83793}" type="pres">
      <dgm:prSet presAssocID="{089086FB-C5E4-D343-A2AA-98CBD848E41A}" presName="arrowAndChildren" presStyleCnt="0"/>
      <dgm:spPr/>
    </dgm:pt>
    <dgm:pt modelId="{F9C7E31D-D5FB-A04B-8629-2E30C4C88E7B}" type="pres">
      <dgm:prSet presAssocID="{089086FB-C5E4-D343-A2AA-98CBD848E41A}" presName="parentTextArrow" presStyleLbl="node1" presStyleIdx="0" presStyleCnt="3"/>
      <dgm:spPr/>
    </dgm:pt>
    <dgm:pt modelId="{045BCAC1-D7CA-2843-B08D-F656E81D6626}" type="pres">
      <dgm:prSet presAssocID="{089086FB-C5E4-D343-A2AA-98CBD848E41A}" presName="arrow" presStyleLbl="node1" presStyleIdx="1" presStyleCnt="3"/>
      <dgm:spPr/>
    </dgm:pt>
    <dgm:pt modelId="{BBB80D96-253C-5448-90F4-296D987F71B0}" type="pres">
      <dgm:prSet presAssocID="{089086FB-C5E4-D343-A2AA-98CBD848E41A}" presName="descendantArrow" presStyleCnt="0"/>
      <dgm:spPr/>
    </dgm:pt>
    <dgm:pt modelId="{95740658-AE8D-B84B-999A-E76B98CD59C4}" type="pres">
      <dgm:prSet presAssocID="{031E716E-5EFF-D046-B8D6-073DC866EC2A}" presName="childTextArrow" presStyleLbl="fgAccFollowNode1" presStyleIdx="2" presStyleCnt="6" custFlipHor="0" custScaleX="15114">
        <dgm:presLayoutVars>
          <dgm:bulletEnabled val="1"/>
        </dgm:presLayoutVars>
      </dgm:prSet>
      <dgm:spPr/>
    </dgm:pt>
    <dgm:pt modelId="{C4B1870D-B8A6-5941-85F0-9376EAF3696F}" type="pres">
      <dgm:prSet presAssocID="{C1B15DCA-EE05-A749-9DD8-96EF85377A7A}" presName="childTextArrow" presStyleLbl="fgAccFollowNode1" presStyleIdx="3" presStyleCnt="6" custScaleX="2000000" custScaleY="12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D9546-86CA-534E-99FE-16ECF3B8556A}" type="pres">
      <dgm:prSet presAssocID="{C103C228-F5E0-F246-85CA-D3F6D193A9E2}" presName="sp" presStyleCnt="0"/>
      <dgm:spPr/>
    </dgm:pt>
    <dgm:pt modelId="{0029750F-0D55-3D44-9FAB-C8B7C3967FEF}" type="pres">
      <dgm:prSet presAssocID="{876D51AD-0509-B043-BB88-08B72C0AD27B}" presName="arrowAndChildren" presStyleCnt="0"/>
      <dgm:spPr/>
    </dgm:pt>
    <dgm:pt modelId="{0611CA55-7B61-4B4C-B8C2-110CB7CC9A27}" type="pres">
      <dgm:prSet presAssocID="{876D51AD-0509-B043-BB88-08B72C0AD27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63D1C341-4EA3-604B-B927-4EE428E2E77D}" type="pres">
      <dgm:prSet presAssocID="{876D51AD-0509-B043-BB88-08B72C0AD27B}" presName="arrow" presStyleLbl="node1" presStyleIdx="2" presStyleCnt="3"/>
      <dgm:spPr/>
      <dgm:t>
        <a:bodyPr/>
        <a:lstStyle/>
        <a:p>
          <a:endParaRPr lang="en-US"/>
        </a:p>
      </dgm:t>
    </dgm:pt>
    <dgm:pt modelId="{95897831-1C72-9C4A-BDCB-8CC09025916D}" type="pres">
      <dgm:prSet presAssocID="{876D51AD-0509-B043-BB88-08B72C0AD27B}" presName="descendantArrow" presStyleCnt="0"/>
      <dgm:spPr/>
    </dgm:pt>
    <dgm:pt modelId="{567B33A9-E9D7-E546-B0F9-443A3D58FA2A}" type="pres">
      <dgm:prSet presAssocID="{39D84AAC-C84F-FB4B-81B4-0224F0C72A69}" presName="childTextArrow" presStyleLbl="fgAccFollowNode1" presStyleIdx="4" presStyleCnt="6" custScaleX="266954" custScaleY="93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2FEC5-95ED-E44B-8375-00F36245F961}" type="pres">
      <dgm:prSet presAssocID="{EA1AB52A-81D0-5F4E-8C43-631ED1AC5D33}" presName="childTextArrow" presStyleLbl="fgAccFollowNode1" presStyleIdx="5" presStyleCnt="6" custFlipHor="1" custScaleX="7443">
        <dgm:presLayoutVars>
          <dgm:bulletEnabled val="1"/>
        </dgm:presLayoutVars>
      </dgm:prSet>
      <dgm:spPr/>
    </dgm:pt>
  </dgm:ptLst>
  <dgm:cxnLst>
    <dgm:cxn modelId="{F78BF492-928A-7A47-A79C-21122DFC0EDE}" srcId="{CDE0A46B-7722-6746-A65C-D0EEC9C0527A}" destId="{5C4AA5C9-C7E9-F34E-B35B-762474311ADB}" srcOrd="1" destOrd="0" parTransId="{61864DBC-FAB5-0C45-B8EC-A2364D20A0BC}" sibTransId="{2BF75935-1D80-9644-9D62-924F9C50069B}"/>
    <dgm:cxn modelId="{48A56DDF-CEE3-EB4D-AE9B-540170950B9E}" type="presOf" srcId="{C1B15DCA-EE05-A749-9DD8-96EF85377A7A}" destId="{C4B1870D-B8A6-5941-85F0-9376EAF3696F}" srcOrd="0" destOrd="0" presId="urn:microsoft.com/office/officeart/2005/8/layout/process4"/>
    <dgm:cxn modelId="{C23C7608-B61C-214C-96CA-90F0FD1E47CA}" type="presOf" srcId="{EA1AB52A-81D0-5F4E-8C43-631ED1AC5D33}" destId="{4DC2FEC5-95ED-E44B-8375-00F36245F961}" srcOrd="0" destOrd="0" presId="urn:microsoft.com/office/officeart/2005/8/layout/process4"/>
    <dgm:cxn modelId="{B013507D-12EE-154A-B5A8-BC07830CA4FA}" type="presOf" srcId="{5C4AA5C9-C7E9-F34E-B35B-762474311ADB}" destId="{FE499230-651E-124D-BC8F-2D12748E1331}" srcOrd="0" destOrd="0" presId="urn:microsoft.com/office/officeart/2005/8/layout/process4"/>
    <dgm:cxn modelId="{D3CF5839-273E-6440-AC9C-A03870928952}" type="presOf" srcId="{C07B6293-2A18-D345-B8FE-88EACAEF8E30}" destId="{C3A0DC19-0AF4-B14D-BE48-26CD407C09B9}" srcOrd="0" destOrd="0" presId="urn:microsoft.com/office/officeart/2005/8/layout/process4"/>
    <dgm:cxn modelId="{E95DCEEE-8F07-1D44-BF83-AFF2C21548C5}" srcId="{C07B6293-2A18-D345-B8FE-88EACAEF8E30}" destId="{CDE0A46B-7722-6746-A65C-D0EEC9C0527A}" srcOrd="2" destOrd="0" parTransId="{C0FFCABD-3BC2-E74C-8326-90A04E83006A}" sibTransId="{19FBC9B4-6160-1341-AC33-E96BAAFD73C4}"/>
    <dgm:cxn modelId="{FC7C8B5A-7F77-884F-8608-B601F69A6E69}" type="presOf" srcId="{CDE0A46B-7722-6746-A65C-D0EEC9C0527A}" destId="{E1922F0F-6B21-3C4A-BC83-743560780959}" srcOrd="1" destOrd="0" presId="urn:microsoft.com/office/officeart/2005/8/layout/process4"/>
    <dgm:cxn modelId="{6350CDCF-2093-714E-B671-CF5B64A0E6B3}" srcId="{C07B6293-2A18-D345-B8FE-88EACAEF8E30}" destId="{089086FB-C5E4-D343-A2AA-98CBD848E41A}" srcOrd="1" destOrd="0" parTransId="{D1190464-6A45-A54D-9F3A-F826BED7386A}" sibTransId="{3F42821A-8AE5-8546-B289-5BBE5A7397E9}"/>
    <dgm:cxn modelId="{44C82C11-D18B-FC43-BAB9-21E0E84C8CD6}" type="presOf" srcId="{031E716E-5EFF-D046-B8D6-073DC866EC2A}" destId="{95740658-AE8D-B84B-999A-E76B98CD59C4}" srcOrd="0" destOrd="0" presId="urn:microsoft.com/office/officeart/2005/8/layout/process4"/>
    <dgm:cxn modelId="{95F6F091-A95D-334F-AF3F-C364256110B8}" srcId="{089086FB-C5E4-D343-A2AA-98CBD848E41A}" destId="{031E716E-5EFF-D046-B8D6-073DC866EC2A}" srcOrd="0" destOrd="0" parTransId="{1589E1BF-BAC2-2A41-95BB-219C4B768C65}" sibTransId="{C24E0F27-8F7E-2445-9BD4-D15DFCF832CF}"/>
    <dgm:cxn modelId="{2F881391-9D68-CD45-AAC0-B2B7441C53AE}" srcId="{C07B6293-2A18-D345-B8FE-88EACAEF8E30}" destId="{876D51AD-0509-B043-BB88-08B72C0AD27B}" srcOrd="0" destOrd="0" parTransId="{18B631E8-04A9-3441-82E1-319F04415AE4}" sibTransId="{C103C228-F5E0-F246-85CA-D3F6D193A9E2}"/>
    <dgm:cxn modelId="{280A6B02-0784-1647-A45F-94955D330FE2}" srcId="{876D51AD-0509-B043-BB88-08B72C0AD27B}" destId="{39D84AAC-C84F-FB4B-81B4-0224F0C72A69}" srcOrd="0" destOrd="0" parTransId="{14CF2011-AB46-D348-9EBA-7797264A6219}" sibTransId="{94BF04BD-99BF-B845-BFB1-034F44388709}"/>
    <dgm:cxn modelId="{887B72F8-4991-5444-9515-CBF5E633BAE8}" type="presOf" srcId="{8176B172-9F4B-7E43-981F-53E11F299DCC}" destId="{31DD9F6B-CE64-214D-83B8-64A42C7FC6C5}" srcOrd="0" destOrd="0" presId="urn:microsoft.com/office/officeart/2005/8/layout/process4"/>
    <dgm:cxn modelId="{A711C614-15DD-144A-A87E-A66F5962CB15}" type="presOf" srcId="{876D51AD-0509-B043-BB88-08B72C0AD27B}" destId="{63D1C341-4EA3-604B-B927-4EE428E2E77D}" srcOrd="1" destOrd="0" presId="urn:microsoft.com/office/officeart/2005/8/layout/process4"/>
    <dgm:cxn modelId="{1923A92E-954B-D745-BBE9-99C81611BB83}" type="presOf" srcId="{CDE0A46B-7722-6746-A65C-D0EEC9C0527A}" destId="{32D075B2-D836-704C-9EA3-91AD438D907F}" srcOrd="0" destOrd="0" presId="urn:microsoft.com/office/officeart/2005/8/layout/process4"/>
    <dgm:cxn modelId="{0443662E-3F75-B242-8FF4-27A609ECAA85}" type="presOf" srcId="{39D84AAC-C84F-FB4B-81B4-0224F0C72A69}" destId="{567B33A9-E9D7-E546-B0F9-443A3D58FA2A}" srcOrd="0" destOrd="0" presId="urn:microsoft.com/office/officeart/2005/8/layout/process4"/>
    <dgm:cxn modelId="{85878509-EC30-AD48-8536-8F5125B7D214}" srcId="{089086FB-C5E4-D343-A2AA-98CBD848E41A}" destId="{C1B15DCA-EE05-A749-9DD8-96EF85377A7A}" srcOrd="1" destOrd="0" parTransId="{CB115D39-BC22-0B44-9AC8-27FB97D3C79E}" sibTransId="{DB9D23C1-5210-7E47-880C-096AEA8998C9}"/>
    <dgm:cxn modelId="{12E095B8-7FED-5149-8EED-26338830C32D}" srcId="{CDE0A46B-7722-6746-A65C-D0EEC9C0527A}" destId="{8176B172-9F4B-7E43-981F-53E11F299DCC}" srcOrd="0" destOrd="0" parTransId="{59456C18-3672-6E41-B029-411F0688FAB7}" sibTransId="{3DFED6C8-82B5-B645-BE58-E2C58211732E}"/>
    <dgm:cxn modelId="{AA6C1845-7241-B84D-ACE0-177C05C8C94D}" srcId="{876D51AD-0509-B043-BB88-08B72C0AD27B}" destId="{EA1AB52A-81D0-5F4E-8C43-631ED1AC5D33}" srcOrd="1" destOrd="0" parTransId="{496D8A39-1B4F-F243-8368-DE1C4EE145AE}" sibTransId="{7BA45544-B67F-7640-AB80-AEB80C1F1BBD}"/>
    <dgm:cxn modelId="{F1A543EF-411F-A34C-B30A-74DECD07CF61}" type="presOf" srcId="{089086FB-C5E4-D343-A2AA-98CBD848E41A}" destId="{045BCAC1-D7CA-2843-B08D-F656E81D6626}" srcOrd="1" destOrd="0" presId="urn:microsoft.com/office/officeart/2005/8/layout/process4"/>
    <dgm:cxn modelId="{0A1E0D9C-AD60-9F47-AC64-686311640612}" type="presOf" srcId="{876D51AD-0509-B043-BB88-08B72C0AD27B}" destId="{0611CA55-7B61-4B4C-B8C2-110CB7CC9A27}" srcOrd="0" destOrd="0" presId="urn:microsoft.com/office/officeart/2005/8/layout/process4"/>
    <dgm:cxn modelId="{7C4D3438-3002-6644-8846-E335C89C8876}" type="presOf" srcId="{089086FB-C5E4-D343-A2AA-98CBD848E41A}" destId="{F9C7E31D-D5FB-A04B-8629-2E30C4C88E7B}" srcOrd="0" destOrd="0" presId="urn:microsoft.com/office/officeart/2005/8/layout/process4"/>
    <dgm:cxn modelId="{34493EBD-0155-174A-9A49-FED2BA648F6F}" type="presParOf" srcId="{C3A0DC19-0AF4-B14D-BE48-26CD407C09B9}" destId="{FC018C0B-AF18-A24C-9E7B-F8ECBD561DE4}" srcOrd="0" destOrd="0" presId="urn:microsoft.com/office/officeart/2005/8/layout/process4"/>
    <dgm:cxn modelId="{49AC8B8F-656C-7B41-98D0-95F6D9E95F7A}" type="presParOf" srcId="{FC018C0B-AF18-A24C-9E7B-F8ECBD561DE4}" destId="{32D075B2-D836-704C-9EA3-91AD438D907F}" srcOrd="0" destOrd="0" presId="urn:microsoft.com/office/officeart/2005/8/layout/process4"/>
    <dgm:cxn modelId="{852382E3-23DE-7541-BF45-009EEE45D0F5}" type="presParOf" srcId="{FC018C0B-AF18-A24C-9E7B-F8ECBD561DE4}" destId="{E1922F0F-6B21-3C4A-BC83-743560780959}" srcOrd="1" destOrd="0" presId="urn:microsoft.com/office/officeart/2005/8/layout/process4"/>
    <dgm:cxn modelId="{7E1C4A47-32F1-8F42-848C-AD5C3797F7FC}" type="presParOf" srcId="{FC018C0B-AF18-A24C-9E7B-F8ECBD561DE4}" destId="{E2A9EDAB-DB84-1F42-BDC2-AF9D99006731}" srcOrd="2" destOrd="0" presId="urn:microsoft.com/office/officeart/2005/8/layout/process4"/>
    <dgm:cxn modelId="{3A28C9B7-5A75-1A4B-A4AB-E2DAFAE54652}" type="presParOf" srcId="{E2A9EDAB-DB84-1F42-BDC2-AF9D99006731}" destId="{31DD9F6B-CE64-214D-83B8-64A42C7FC6C5}" srcOrd="0" destOrd="0" presId="urn:microsoft.com/office/officeart/2005/8/layout/process4"/>
    <dgm:cxn modelId="{BD7FA267-EEAF-7F41-A69D-E81536A689E8}" type="presParOf" srcId="{E2A9EDAB-DB84-1F42-BDC2-AF9D99006731}" destId="{FE499230-651E-124D-BC8F-2D12748E1331}" srcOrd="1" destOrd="0" presId="urn:microsoft.com/office/officeart/2005/8/layout/process4"/>
    <dgm:cxn modelId="{B896F225-3FD1-A14D-B7ED-F6E4DBBBC43D}" type="presParOf" srcId="{C3A0DC19-0AF4-B14D-BE48-26CD407C09B9}" destId="{5A41E000-E654-E743-AAA0-4F120F90BC20}" srcOrd="1" destOrd="0" presId="urn:microsoft.com/office/officeart/2005/8/layout/process4"/>
    <dgm:cxn modelId="{B9FEBFF9-0EC0-1E40-8DCA-2C5A2DB71034}" type="presParOf" srcId="{C3A0DC19-0AF4-B14D-BE48-26CD407C09B9}" destId="{C6C2FE60-AE14-8047-BE24-CF9622C83793}" srcOrd="2" destOrd="0" presId="urn:microsoft.com/office/officeart/2005/8/layout/process4"/>
    <dgm:cxn modelId="{9CCCEAFB-E84A-CC43-BE00-360BBDA56F97}" type="presParOf" srcId="{C6C2FE60-AE14-8047-BE24-CF9622C83793}" destId="{F9C7E31D-D5FB-A04B-8629-2E30C4C88E7B}" srcOrd="0" destOrd="0" presId="urn:microsoft.com/office/officeart/2005/8/layout/process4"/>
    <dgm:cxn modelId="{49AE1661-8661-BD42-BB02-E713A01D45D4}" type="presParOf" srcId="{C6C2FE60-AE14-8047-BE24-CF9622C83793}" destId="{045BCAC1-D7CA-2843-B08D-F656E81D6626}" srcOrd="1" destOrd="0" presId="urn:microsoft.com/office/officeart/2005/8/layout/process4"/>
    <dgm:cxn modelId="{F3B91BE4-5A88-CF4E-8D59-D655C0621BA6}" type="presParOf" srcId="{C6C2FE60-AE14-8047-BE24-CF9622C83793}" destId="{BBB80D96-253C-5448-90F4-296D987F71B0}" srcOrd="2" destOrd="0" presId="urn:microsoft.com/office/officeart/2005/8/layout/process4"/>
    <dgm:cxn modelId="{A1CD1CE4-168F-654B-BA92-A5E83C6523DC}" type="presParOf" srcId="{BBB80D96-253C-5448-90F4-296D987F71B0}" destId="{95740658-AE8D-B84B-999A-E76B98CD59C4}" srcOrd="0" destOrd="0" presId="urn:microsoft.com/office/officeart/2005/8/layout/process4"/>
    <dgm:cxn modelId="{2A50509F-37F6-D048-A3B9-22213724A8C1}" type="presParOf" srcId="{BBB80D96-253C-5448-90F4-296D987F71B0}" destId="{C4B1870D-B8A6-5941-85F0-9376EAF3696F}" srcOrd="1" destOrd="0" presId="urn:microsoft.com/office/officeart/2005/8/layout/process4"/>
    <dgm:cxn modelId="{F4D01E8D-F802-574E-BEF4-88D9038A5142}" type="presParOf" srcId="{C3A0DC19-0AF4-B14D-BE48-26CD407C09B9}" destId="{D1CD9546-86CA-534E-99FE-16ECF3B8556A}" srcOrd="3" destOrd="0" presId="urn:microsoft.com/office/officeart/2005/8/layout/process4"/>
    <dgm:cxn modelId="{43E0FC4C-EEE5-4D4D-83BF-FF09B293BC6A}" type="presParOf" srcId="{C3A0DC19-0AF4-B14D-BE48-26CD407C09B9}" destId="{0029750F-0D55-3D44-9FAB-C8B7C3967FEF}" srcOrd="4" destOrd="0" presId="urn:microsoft.com/office/officeart/2005/8/layout/process4"/>
    <dgm:cxn modelId="{CBC78820-B2EE-5D42-93AF-76F8DD716DFF}" type="presParOf" srcId="{0029750F-0D55-3D44-9FAB-C8B7C3967FEF}" destId="{0611CA55-7B61-4B4C-B8C2-110CB7CC9A27}" srcOrd="0" destOrd="0" presId="urn:microsoft.com/office/officeart/2005/8/layout/process4"/>
    <dgm:cxn modelId="{48305EC3-ACD5-5E42-BD60-2833E2C38BC4}" type="presParOf" srcId="{0029750F-0D55-3D44-9FAB-C8B7C3967FEF}" destId="{63D1C341-4EA3-604B-B927-4EE428E2E77D}" srcOrd="1" destOrd="0" presId="urn:microsoft.com/office/officeart/2005/8/layout/process4"/>
    <dgm:cxn modelId="{469F5C84-BC9A-2948-B8D0-468EDCA8B5B5}" type="presParOf" srcId="{0029750F-0D55-3D44-9FAB-C8B7C3967FEF}" destId="{95897831-1C72-9C4A-BDCB-8CC09025916D}" srcOrd="2" destOrd="0" presId="urn:microsoft.com/office/officeart/2005/8/layout/process4"/>
    <dgm:cxn modelId="{1D9DBF9E-D4D3-2949-8ABA-D0DABC22163D}" type="presParOf" srcId="{95897831-1C72-9C4A-BDCB-8CC09025916D}" destId="{567B33A9-E9D7-E546-B0F9-443A3D58FA2A}" srcOrd="0" destOrd="0" presId="urn:microsoft.com/office/officeart/2005/8/layout/process4"/>
    <dgm:cxn modelId="{1BC836DB-BBA5-8C49-B412-92E29C26E12F}" type="presParOf" srcId="{95897831-1C72-9C4A-BDCB-8CC09025916D}" destId="{4DC2FEC5-95ED-E44B-8375-00F36245F96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2C8F41-64FF-8743-8127-E1DD685FD49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D8405-5928-0B43-B3C8-7C9E067C4AD9}">
      <dgm:prSet/>
      <dgm:spPr/>
      <dgm:t>
        <a:bodyPr/>
        <a:lstStyle/>
        <a:p>
          <a:pPr rtl="0"/>
          <a:r>
            <a:rPr lang="en-US" dirty="0" smtClean="0"/>
            <a:t>Students must attend all their lessons.</a:t>
          </a:r>
        </a:p>
        <a:p>
          <a:pPr rtl="0"/>
          <a:endParaRPr lang="en-US" dirty="0"/>
        </a:p>
      </dgm:t>
    </dgm:pt>
    <dgm:pt modelId="{74C844CA-77FC-A84C-A24C-49A1CC900874}" type="parTrans" cxnId="{16D47AF8-2970-B346-9FF5-F5BB416CD342}">
      <dgm:prSet/>
      <dgm:spPr/>
      <dgm:t>
        <a:bodyPr/>
        <a:lstStyle/>
        <a:p>
          <a:endParaRPr lang="en-US"/>
        </a:p>
      </dgm:t>
    </dgm:pt>
    <dgm:pt modelId="{04D2E6AF-C1A6-FA4F-818D-13AB4A6070DA}" type="sibTrans" cxnId="{16D47AF8-2970-B346-9FF5-F5BB416CD342}">
      <dgm:prSet/>
      <dgm:spPr/>
      <dgm:t>
        <a:bodyPr/>
        <a:lstStyle/>
        <a:p>
          <a:endParaRPr lang="en-US"/>
        </a:p>
      </dgm:t>
    </dgm:pt>
    <dgm:pt modelId="{0FF90D1F-099C-C34A-B9BB-8F07F0A4628D}">
      <dgm:prSet custT="1"/>
      <dgm:spPr/>
      <dgm:t>
        <a:bodyPr/>
        <a:lstStyle/>
        <a:p>
          <a:pPr rtl="0"/>
          <a:r>
            <a:rPr lang="en-US" sz="2800" b="1" i="0" baseline="0" dirty="0" smtClean="0"/>
            <a:t>O</a:t>
          </a:r>
          <a:r>
            <a:rPr lang="en-US" sz="2800" b="1" i="0" baseline="0" dirty="0" smtClean="0"/>
            <a:t>ur grandparents had to attend all their lessons when they were at school.</a:t>
          </a:r>
        </a:p>
        <a:p>
          <a:pPr rtl="0"/>
          <a:endParaRPr lang="en-US" sz="2000" b="1" i="0" baseline="0" dirty="0" smtClean="0"/>
        </a:p>
        <a:p>
          <a:pPr rtl="0"/>
          <a:endParaRPr lang="en-US" sz="2000" dirty="0"/>
        </a:p>
      </dgm:t>
    </dgm:pt>
    <dgm:pt modelId="{8EB0B395-48C9-4746-A982-2CDEAF26794F}" type="parTrans" cxnId="{E318D901-AFE9-A248-9609-56257453DE48}">
      <dgm:prSet/>
      <dgm:spPr/>
      <dgm:t>
        <a:bodyPr/>
        <a:lstStyle/>
        <a:p>
          <a:endParaRPr lang="en-US"/>
        </a:p>
      </dgm:t>
    </dgm:pt>
    <dgm:pt modelId="{474C75FE-84FA-8D48-B263-CFA41147D4CF}" type="sibTrans" cxnId="{E318D901-AFE9-A248-9609-56257453DE48}">
      <dgm:prSet/>
      <dgm:spPr/>
      <dgm:t>
        <a:bodyPr/>
        <a:lstStyle/>
        <a:p>
          <a:endParaRPr lang="en-US"/>
        </a:p>
      </dgm:t>
    </dgm:pt>
    <dgm:pt modelId="{B721F022-70A3-7E43-9384-77FBF10E214A}">
      <dgm:prSet custT="1"/>
      <dgm:spPr/>
      <dgm:t>
        <a:bodyPr/>
        <a:lstStyle/>
        <a:p>
          <a:pPr rtl="0"/>
          <a:r>
            <a:rPr lang="en-US" sz="2800" b="1" i="0" baseline="0" dirty="0" smtClean="0"/>
            <a:t>Your grandchildren will have to attend their lessons when they are at school.</a:t>
          </a:r>
          <a:endParaRPr lang="en-US" sz="2800" dirty="0"/>
        </a:p>
      </dgm:t>
    </dgm:pt>
    <dgm:pt modelId="{23E8FB0F-79D5-3C4F-B148-21B8E161B871}" type="parTrans" cxnId="{353ABFC1-F72D-B046-9628-E87B9467A2A8}">
      <dgm:prSet/>
      <dgm:spPr/>
      <dgm:t>
        <a:bodyPr/>
        <a:lstStyle/>
        <a:p>
          <a:endParaRPr lang="en-US"/>
        </a:p>
      </dgm:t>
    </dgm:pt>
    <dgm:pt modelId="{3ADCCAB6-7F3A-184F-AA90-401EA77F8832}" type="sibTrans" cxnId="{353ABFC1-F72D-B046-9628-E87B9467A2A8}">
      <dgm:prSet/>
      <dgm:spPr/>
      <dgm:t>
        <a:bodyPr/>
        <a:lstStyle/>
        <a:p>
          <a:endParaRPr lang="en-US"/>
        </a:p>
      </dgm:t>
    </dgm:pt>
    <dgm:pt modelId="{1F35C381-526E-1148-A2AA-5AC0ED767009}" type="pres">
      <dgm:prSet presAssocID="{022C8F41-64FF-8743-8127-E1DD685FD49B}" presName="vert0" presStyleCnt="0">
        <dgm:presLayoutVars>
          <dgm:dir/>
          <dgm:animOne val="branch"/>
          <dgm:animLvl val="lvl"/>
        </dgm:presLayoutVars>
      </dgm:prSet>
      <dgm:spPr/>
    </dgm:pt>
    <dgm:pt modelId="{B319EB01-084C-A440-8D06-E1CF34D66871}" type="pres">
      <dgm:prSet presAssocID="{34CD8405-5928-0B43-B3C8-7C9E067C4AD9}" presName="thickLine" presStyleLbl="alignNode1" presStyleIdx="0" presStyleCnt="3"/>
      <dgm:spPr/>
    </dgm:pt>
    <dgm:pt modelId="{7AC71CD5-50CB-2F43-B8A4-43DAF86116E5}" type="pres">
      <dgm:prSet presAssocID="{34CD8405-5928-0B43-B3C8-7C9E067C4AD9}" presName="horz1" presStyleCnt="0"/>
      <dgm:spPr/>
    </dgm:pt>
    <dgm:pt modelId="{CCE9FD19-F226-B840-809F-5ADC227736B5}" type="pres">
      <dgm:prSet presAssocID="{34CD8405-5928-0B43-B3C8-7C9E067C4AD9}" presName="tx1" presStyleLbl="revTx" presStyleIdx="0" presStyleCnt="3"/>
      <dgm:spPr/>
      <dgm:t>
        <a:bodyPr/>
        <a:lstStyle/>
        <a:p>
          <a:endParaRPr lang="en-US"/>
        </a:p>
      </dgm:t>
    </dgm:pt>
    <dgm:pt modelId="{D5FACF9A-1823-EC48-A909-CCC439501CFD}" type="pres">
      <dgm:prSet presAssocID="{34CD8405-5928-0B43-B3C8-7C9E067C4AD9}" presName="vert1" presStyleCnt="0"/>
      <dgm:spPr/>
    </dgm:pt>
    <dgm:pt modelId="{6882ED55-3185-674C-91B5-8F4CB5707405}" type="pres">
      <dgm:prSet presAssocID="{0FF90D1F-099C-C34A-B9BB-8F07F0A4628D}" presName="thickLine" presStyleLbl="alignNode1" presStyleIdx="1" presStyleCnt="3"/>
      <dgm:spPr/>
    </dgm:pt>
    <dgm:pt modelId="{E0661BC1-FD94-0C44-A2B8-579C38CECD1B}" type="pres">
      <dgm:prSet presAssocID="{0FF90D1F-099C-C34A-B9BB-8F07F0A4628D}" presName="horz1" presStyleCnt="0"/>
      <dgm:spPr/>
    </dgm:pt>
    <dgm:pt modelId="{F9A43556-A4BE-384B-A980-37D49AA83F09}" type="pres">
      <dgm:prSet presAssocID="{0FF90D1F-099C-C34A-B9BB-8F07F0A4628D}" presName="tx1" presStyleLbl="revTx" presStyleIdx="1" presStyleCnt="3"/>
      <dgm:spPr/>
    </dgm:pt>
    <dgm:pt modelId="{D62AE27A-4855-E24D-8832-4656017705AD}" type="pres">
      <dgm:prSet presAssocID="{0FF90D1F-099C-C34A-B9BB-8F07F0A4628D}" presName="vert1" presStyleCnt="0"/>
      <dgm:spPr/>
    </dgm:pt>
    <dgm:pt modelId="{9FF0108B-A24F-834F-8F7F-1C22994954F0}" type="pres">
      <dgm:prSet presAssocID="{B721F022-70A3-7E43-9384-77FBF10E214A}" presName="thickLine" presStyleLbl="alignNode1" presStyleIdx="2" presStyleCnt="3"/>
      <dgm:spPr/>
    </dgm:pt>
    <dgm:pt modelId="{9DF7E747-90B7-A441-9E70-D61CCCAEFEB9}" type="pres">
      <dgm:prSet presAssocID="{B721F022-70A3-7E43-9384-77FBF10E214A}" presName="horz1" presStyleCnt="0"/>
      <dgm:spPr/>
    </dgm:pt>
    <dgm:pt modelId="{42CB9585-CD1B-364A-9FBA-14355C02EEEC}" type="pres">
      <dgm:prSet presAssocID="{B721F022-70A3-7E43-9384-77FBF10E214A}" presName="tx1" presStyleLbl="revTx" presStyleIdx="2" presStyleCnt="3"/>
      <dgm:spPr/>
    </dgm:pt>
    <dgm:pt modelId="{3A900B81-C29F-DF40-8A0A-54B0936537E7}" type="pres">
      <dgm:prSet presAssocID="{B721F022-70A3-7E43-9384-77FBF10E214A}" presName="vert1" presStyleCnt="0"/>
      <dgm:spPr/>
    </dgm:pt>
  </dgm:ptLst>
  <dgm:cxnLst>
    <dgm:cxn modelId="{5F28EE57-DEC0-6B4A-B8B6-808F3601B483}" type="presOf" srcId="{0FF90D1F-099C-C34A-B9BB-8F07F0A4628D}" destId="{F9A43556-A4BE-384B-A980-37D49AA83F09}" srcOrd="0" destOrd="0" presId="urn:microsoft.com/office/officeart/2008/layout/LinedList"/>
    <dgm:cxn modelId="{4B304AAB-7A6E-8242-9487-63A49C320E88}" type="presOf" srcId="{34CD8405-5928-0B43-B3C8-7C9E067C4AD9}" destId="{CCE9FD19-F226-B840-809F-5ADC227736B5}" srcOrd="0" destOrd="0" presId="urn:microsoft.com/office/officeart/2008/layout/LinedList"/>
    <dgm:cxn modelId="{353ABFC1-F72D-B046-9628-E87B9467A2A8}" srcId="{022C8F41-64FF-8743-8127-E1DD685FD49B}" destId="{B721F022-70A3-7E43-9384-77FBF10E214A}" srcOrd="2" destOrd="0" parTransId="{23E8FB0F-79D5-3C4F-B148-21B8E161B871}" sibTransId="{3ADCCAB6-7F3A-184F-AA90-401EA77F8832}"/>
    <dgm:cxn modelId="{8DE5A551-548B-8343-89C9-C69E356FB515}" type="presOf" srcId="{B721F022-70A3-7E43-9384-77FBF10E214A}" destId="{42CB9585-CD1B-364A-9FBA-14355C02EEEC}" srcOrd="0" destOrd="0" presId="urn:microsoft.com/office/officeart/2008/layout/LinedList"/>
    <dgm:cxn modelId="{16D47AF8-2970-B346-9FF5-F5BB416CD342}" srcId="{022C8F41-64FF-8743-8127-E1DD685FD49B}" destId="{34CD8405-5928-0B43-B3C8-7C9E067C4AD9}" srcOrd="0" destOrd="0" parTransId="{74C844CA-77FC-A84C-A24C-49A1CC900874}" sibTransId="{04D2E6AF-C1A6-FA4F-818D-13AB4A6070DA}"/>
    <dgm:cxn modelId="{3B623C95-615D-5044-93A9-5202AA835442}" type="presOf" srcId="{022C8F41-64FF-8743-8127-E1DD685FD49B}" destId="{1F35C381-526E-1148-A2AA-5AC0ED767009}" srcOrd="0" destOrd="0" presId="urn:microsoft.com/office/officeart/2008/layout/LinedList"/>
    <dgm:cxn modelId="{E318D901-AFE9-A248-9609-56257453DE48}" srcId="{022C8F41-64FF-8743-8127-E1DD685FD49B}" destId="{0FF90D1F-099C-C34A-B9BB-8F07F0A4628D}" srcOrd="1" destOrd="0" parTransId="{8EB0B395-48C9-4746-A982-2CDEAF26794F}" sibTransId="{474C75FE-84FA-8D48-B263-CFA41147D4CF}"/>
    <dgm:cxn modelId="{EC5FF98A-90EF-874E-A473-245A586FF188}" type="presParOf" srcId="{1F35C381-526E-1148-A2AA-5AC0ED767009}" destId="{B319EB01-084C-A440-8D06-E1CF34D66871}" srcOrd="0" destOrd="0" presId="urn:microsoft.com/office/officeart/2008/layout/LinedList"/>
    <dgm:cxn modelId="{89DB3E2C-3CB3-0143-B3E4-6612A0A19659}" type="presParOf" srcId="{1F35C381-526E-1148-A2AA-5AC0ED767009}" destId="{7AC71CD5-50CB-2F43-B8A4-43DAF86116E5}" srcOrd="1" destOrd="0" presId="urn:microsoft.com/office/officeart/2008/layout/LinedList"/>
    <dgm:cxn modelId="{3084D0F3-873B-8E4F-8B70-87CC3C82312E}" type="presParOf" srcId="{7AC71CD5-50CB-2F43-B8A4-43DAF86116E5}" destId="{CCE9FD19-F226-B840-809F-5ADC227736B5}" srcOrd="0" destOrd="0" presId="urn:microsoft.com/office/officeart/2008/layout/LinedList"/>
    <dgm:cxn modelId="{58C5D926-7F4A-DA4A-B24A-4882F132EA72}" type="presParOf" srcId="{7AC71CD5-50CB-2F43-B8A4-43DAF86116E5}" destId="{D5FACF9A-1823-EC48-A909-CCC439501CFD}" srcOrd="1" destOrd="0" presId="urn:microsoft.com/office/officeart/2008/layout/LinedList"/>
    <dgm:cxn modelId="{B735A0FF-8429-464D-92B9-9DD6A2BEB1CF}" type="presParOf" srcId="{1F35C381-526E-1148-A2AA-5AC0ED767009}" destId="{6882ED55-3185-674C-91B5-8F4CB5707405}" srcOrd="2" destOrd="0" presId="urn:microsoft.com/office/officeart/2008/layout/LinedList"/>
    <dgm:cxn modelId="{C703D692-8967-244A-A902-31EFB99932AA}" type="presParOf" srcId="{1F35C381-526E-1148-A2AA-5AC0ED767009}" destId="{E0661BC1-FD94-0C44-A2B8-579C38CECD1B}" srcOrd="3" destOrd="0" presId="urn:microsoft.com/office/officeart/2008/layout/LinedList"/>
    <dgm:cxn modelId="{5257089E-4678-9E46-B9A5-4D79411158EB}" type="presParOf" srcId="{E0661BC1-FD94-0C44-A2B8-579C38CECD1B}" destId="{F9A43556-A4BE-384B-A980-37D49AA83F09}" srcOrd="0" destOrd="0" presId="urn:microsoft.com/office/officeart/2008/layout/LinedList"/>
    <dgm:cxn modelId="{E4FD7CE3-22C4-9E4F-9A3A-11521E8F76C9}" type="presParOf" srcId="{E0661BC1-FD94-0C44-A2B8-579C38CECD1B}" destId="{D62AE27A-4855-E24D-8832-4656017705AD}" srcOrd="1" destOrd="0" presId="urn:microsoft.com/office/officeart/2008/layout/LinedList"/>
    <dgm:cxn modelId="{AEC6CBB7-6F38-1E4A-9D9D-0D57FD319B37}" type="presParOf" srcId="{1F35C381-526E-1148-A2AA-5AC0ED767009}" destId="{9FF0108B-A24F-834F-8F7F-1C22994954F0}" srcOrd="4" destOrd="0" presId="urn:microsoft.com/office/officeart/2008/layout/LinedList"/>
    <dgm:cxn modelId="{41EEA7D4-ABB8-6D49-9703-757034555AE5}" type="presParOf" srcId="{1F35C381-526E-1148-A2AA-5AC0ED767009}" destId="{9DF7E747-90B7-A441-9E70-D61CCCAEFEB9}" srcOrd="5" destOrd="0" presId="urn:microsoft.com/office/officeart/2008/layout/LinedList"/>
    <dgm:cxn modelId="{992E102E-B187-8F48-89D5-7BE985297A53}" type="presParOf" srcId="{9DF7E747-90B7-A441-9E70-D61CCCAEFEB9}" destId="{42CB9585-CD1B-364A-9FBA-14355C02EEEC}" srcOrd="0" destOrd="0" presId="urn:microsoft.com/office/officeart/2008/layout/LinedList"/>
    <dgm:cxn modelId="{30AEAE2D-D59E-674D-B6F2-3B3D51AC186C}" type="presParOf" srcId="{9DF7E747-90B7-A441-9E70-D61CCCAEFEB9}" destId="{3A900B81-C29F-DF40-8A0A-54B0936537E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6A0421-FD42-DB4B-8C1A-4EF26EC39DC0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C7299-1BDE-0045-9523-638150DB331D}">
      <dgm:prSet phldrT="[Text]" phldr="1"/>
      <dgm:spPr/>
      <dgm:t>
        <a:bodyPr/>
        <a:lstStyle/>
        <a:p>
          <a:endParaRPr lang="en-US" dirty="0"/>
        </a:p>
      </dgm:t>
    </dgm:pt>
    <dgm:pt modelId="{5687BCD8-0DB8-FD47-80A0-E05C1AED0CCF}" type="parTrans" cxnId="{483A424A-4A2B-4B49-AAC5-7604DD3BCAD2}">
      <dgm:prSet/>
      <dgm:spPr/>
      <dgm:t>
        <a:bodyPr/>
        <a:lstStyle/>
        <a:p>
          <a:endParaRPr lang="en-US"/>
        </a:p>
      </dgm:t>
    </dgm:pt>
    <dgm:pt modelId="{0B5C1716-16B2-6C4C-98C7-DBFF9D5FD49D}" type="sibTrans" cxnId="{483A424A-4A2B-4B49-AAC5-7604DD3BCAD2}">
      <dgm:prSet/>
      <dgm:spPr/>
      <dgm:t>
        <a:bodyPr/>
        <a:lstStyle/>
        <a:p>
          <a:endParaRPr lang="en-US"/>
        </a:p>
      </dgm:t>
    </dgm:pt>
    <dgm:pt modelId="{EF53C8BF-224F-174B-A62F-B3AFA69CC701}">
      <dgm:prSet phldrT="[Text]" phldr="1"/>
      <dgm:spPr/>
      <dgm:t>
        <a:bodyPr/>
        <a:lstStyle/>
        <a:p>
          <a:endParaRPr lang="en-US"/>
        </a:p>
      </dgm:t>
    </dgm:pt>
    <dgm:pt modelId="{C7CD9916-1E3E-084C-B4CF-44E6C71F8131}" type="parTrans" cxnId="{D866B61E-C2DC-CE47-B6C7-4D66C9EE5041}">
      <dgm:prSet/>
      <dgm:spPr/>
      <dgm:t>
        <a:bodyPr/>
        <a:lstStyle/>
        <a:p>
          <a:endParaRPr lang="en-US"/>
        </a:p>
      </dgm:t>
    </dgm:pt>
    <dgm:pt modelId="{3B653E86-9AFC-DC4C-B886-ABB0EF0E6C11}" type="sibTrans" cxnId="{D866B61E-C2DC-CE47-B6C7-4D66C9EE5041}">
      <dgm:prSet/>
      <dgm:spPr/>
      <dgm:t>
        <a:bodyPr/>
        <a:lstStyle/>
        <a:p>
          <a:endParaRPr lang="en-US"/>
        </a:p>
      </dgm:t>
    </dgm:pt>
    <dgm:pt modelId="{D142517D-82DB-B440-B78C-A087602DB32C}">
      <dgm:prSet phldrT="[Text]" phldr="1"/>
      <dgm:spPr/>
      <dgm:t>
        <a:bodyPr/>
        <a:lstStyle/>
        <a:p>
          <a:endParaRPr lang="en-US"/>
        </a:p>
      </dgm:t>
    </dgm:pt>
    <dgm:pt modelId="{9466D122-3121-A648-918A-95107957E1D4}" type="parTrans" cxnId="{37301C7D-6579-184F-BB70-C6893F930057}">
      <dgm:prSet/>
      <dgm:spPr/>
      <dgm:t>
        <a:bodyPr/>
        <a:lstStyle/>
        <a:p>
          <a:endParaRPr lang="en-US"/>
        </a:p>
      </dgm:t>
    </dgm:pt>
    <dgm:pt modelId="{E2F13B40-707C-2B41-A1CF-5E24F5D02C4B}" type="sibTrans" cxnId="{37301C7D-6579-184F-BB70-C6893F930057}">
      <dgm:prSet/>
      <dgm:spPr/>
      <dgm:t>
        <a:bodyPr/>
        <a:lstStyle/>
        <a:p>
          <a:endParaRPr lang="en-US"/>
        </a:p>
      </dgm:t>
    </dgm:pt>
    <dgm:pt modelId="{0119CBC0-506B-0045-BD6B-4B623406C739}">
      <dgm:prSet phldrT="[Text]" phldr="1"/>
      <dgm:spPr/>
      <dgm:t>
        <a:bodyPr/>
        <a:lstStyle/>
        <a:p>
          <a:endParaRPr lang="en-US"/>
        </a:p>
      </dgm:t>
    </dgm:pt>
    <dgm:pt modelId="{5A81B447-A711-8447-8D93-3109485B3CBE}" type="parTrans" cxnId="{3B63C2BC-D624-AC4E-AEE2-3A76F096DD8B}">
      <dgm:prSet/>
      <dgm:spPr/>
      <dgm:t>
        <a:bodyPr/>
        <a:lstStyle/>
        <a:p>
          <a:endParaRPr lang="en-US"/>
        </a:p>
      </dgm:t>
    </dgm:pt>
    <dgm:pt modelId="{601E08AB-BD05-9948-BA7D-66FA3B55BCBA}" type="sibTrans" cxnId="{3B63C2BC-D624-AC4E-AEE2-3A76F096DD8B}">
      <dgm:prSet/>
      <dgm:spPr/>
      <dgm:t>
        <a:bodyPr/>
        <a:lstStyle/>
        <a:p>
          <a:endParaRPr lang="en-US"/>
        </a:p>
      </dgm:t>
    </dgm:pt>
    <dgm:pt modelId="{3552CA4B-54A7-FF4E-9E11-614399BFBC55}">
      <dgm:prSet phldrT="[Text]" phldr="1"/>
      <dgm:spPr/>
      <dgm:t>
        <a:bodyPr/>
        <a:lstStyle/>
        <a:p>
          <a:endParaRPr lang="en-US"/>
        </a:p>
      </dgm:t>
    </dgm:pt>
    <dgm:pt modelId="{5A096EBB-3BE2-8448-968A-A96F4ABC6054}" type="parTrans" cxnId="{3D4BDECD-21A5-7844-8882-240BE9D0E85A}">
      <dgm:prSet/>
      <dgm:spPr/>
      <dgm:t>
        <a:bodyPr/>
        <a:lstStyle/>
        <a:p>
          <a:endParaRPr lang="en-US"/>
        </a:p>
      </dgm:t>
    </dgm:pt>
    <dgm:pt modelId="{923D184D-CDA7-114E-B638-D94F82570D89}" type="sibTrans" cxnId="{3D4BDECD-21A5-7844-8882-240BE9D0E85A}">
      <dgm:prSet/>
      <dgm:spPr/>
      <dgm:t>
        <a:bodyPr/>
        <a:lstStyle/>
        <a:p>
          <a:endParaRPr lang="en-US"/>
        </a:p>
      </dgm:t>
    </dgm:pt>
    <dgm:pt modelId="{FEF1C177-3E0C-8348-8D41-1DABE6CEDFCD}">
      <dgm:prSet phldrT="[Text]" phldr="1"/>
      <dgm:spPr/>
      <dgm:t>
        <a:bodyPr/>
        <a:lstStyle/>
        <a:p>
          <a:endParaRPr lang="en-US"/>
        </a:p>
      </dgm:t>
    </dgm:pt>
    <dgm:pt modelId="{CB5C3A0A-79CC-3947-A695-5C94C60D76DD}" type="parTrans" cxnId="{2BB9D1BE-BFB8-2D46-BD69-11B7E0CD9C8C}">
      <dgm:prSet/>
      <dgm:spPr/>
      <dgm:t>
        <a:bodyPr/>
        <a:lstStyle/>
        <a:p>
          <a:endParaRPr lang="en-US"/>
        </a:p>
      </dgm:t>
    </dgm:pt>
    <dgm:pt modelId="{ED9CEE5C-8F9F-DF4A-81F6-7075B9501E7D}" type="sibTrans" cxnId="{2BB9D1BE-BFB8-2D46-BD69-11B7E0CD9C8C}">
      <dgm:prSet/>
      <dgm:spPr/>
      <dgm:t>
        <a:bodyPr/>
        <a:lstStyle/>
        <a:p>
          <a:endParaRPr lang="en-US"/>
        </a:p>
      </dgm:t>
    </dgm:pt>
    <dgm:pt modelId="{15C45100-8B22-E344-A99B-98EFD26774D0}" type="pres">
      <dgm:prSet presAssocID="{C86A0421-FD42-DB4B-8C1A-4EF26EC39DC0}" presName="rootnode" presStyleCnt="0">
        <dgm:presLayoutVars>
          <dgm:chMax/>
          <dgm:chPref/>
          <dgm:dir/>
          <dgm:animLvl val="lvl"/>
        </dgm:presLayoutVars>
      </dgm:prSet>
      <dgm:spPr/>
    </dgm:pt>
    <dgm:pt modelId="{4D2CFB3C-4930-8248-8E5C-EC0C083DF1CA}" type="pres">
      <dgm:prSet presAssocID="{D4AC7299-1BDE-0045-9523-638150DB331D}" presName="composite" presStyleCnt="0"/>
      <dgm:spPr/>
    </dgm:pt>
    <dgm:pt modelId="{7351C015-2EBE-FE42-B912-1468FD98D3F0}" type="pres">
      <dgm:prSet presAssocID="{D4AC7299-1BDE-0045-9523-638150DB331D}" presName="bentUpArrow1" presStyleLbl="alignImgPlace1" presStyleIdx="0" presStyleCnt="2"/>
      <dgm:spPr/>
    </dgm:pt>
    <dgm:pt modelId="{231F2EC8-7605-3341-AECE-B804F466A80E}" type="pres">
      <dgm:prSet presAssocID="{D4AC7299-1BDE-0045-9523-638150DB331D}" presName="ParentText" presStyleLbl="node1" presStyleIdx="0" presStyleCnt="3" custScaleY="328429">
        <dgm:presLayoutVars>
          <dgm:chMax val="1"/>
          <dgm:chPref val="1"/>
          <dgm:bulletEnabled val="1"/>
        </dgm:presLayoutVars>
      </dgm:prSet>
      <dgm:spPr/>
    </dgm:pt>
    <dgm:pt modelId="{25C6869B-5289-1041-B951-F39AAF12EB15}" type="pres">
      <dgm:prSet presAssocID="{D4AC7299-1BDE-0045-9523-638150DB331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43982D7-55B3-5848-9930-059E127F352D}" type="pres">
      <dgm:prSet presAssocID="{0B5C1716-16B2-6C4C-98C7-DBFF9D5FD49D}" presName="sibTrans" presStyleCnt="0"/>
      <dgm:spPr/>
    </dgm:pt>
    <dgm:pt modelId="{ECF4E09C-C338-534C-843C-8F0588EE4051}" type="pres">
      <dgm:prSet presAssocID="{D142517D-82DB-B440-B78C-A087602DB32C}" presName="composite" presStyleCnt="0"/>
      <dgm:spPr/>
    </dgm:pt>
    <dgm:pt modelId="{FD0D36FB-C97A-DC48-936E-D0A664B67ED7}" type="pres">
      <dgm:prSet presAssocID="{D142517D-82DB-B440-B78C-A087602DB32C}" presName="bentUpArrow1" presStyleLbl="alignImgPlace1" presStyleIdx="1" presStyleCnt="2"/>
      <dgm:spPr/>
    </dgm:pt>
    <dgm:pt modelId="{D4F239B9-2302-BE46-90F3-AEED628B7D24}" type="pres">
      <dgm:prSet presAssocID="{D142517D-82DB-B440-B78C-A087602DB32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9C61175E-FCE8-8643-82CE-7569EDE08961}" type="pres">
      <dgm:prSet presAssocID="{D142517D-82DB-B440-B78C-A087602DB32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EA5E51A-D174-0B4D-A6D3-734E93A72088}" type="pres">
      <dgm:prSet presAssocID="{E2F13B40-707C-2B41-A1CF-5E24F5D02C4B}" presName="sibTrans" presStyleCnt="0"/>
      <dgm:spPr/>
    </dgm:pt>
    <dgm:pt modelId="{2C273FD3-C498-EA4C-A162-3E10717D33A1}" type="pres">
      <dgm:prSet presAssocID="{3552CA4B-54A7-FF4E-9E11-614399BFBC55}" presName="composite" presStyleCnt="0"/>
      <dgm:spPr/>
    </dgm:pt>
    <dgm:pt modelId="{87F52EFA-C003-EC4B-B61D-CA669693A322}" type="pres">
      <dgm:prSet presAssocID="{3552CA4B-54A7-FF4E-9E11-614399BFBC5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FF2CA75E-331B-1E43-8413-FC0A32CC3194}" type="pres">
      <dgm:prSet presAssocID="{3552CA4B-54A7-FF4E-9E11-614399BFBC5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06BA10C-B89F-D244-8727-F8669D17CBE6}" type="presOf" srcId="{EF53C8BF-224F-174B-A62F-B3AFA69CC701}" destId="{25C6869B-5289-1041-B951-F39AAF12EB15}" srcOrd="0" destOrd="0" presId="urn:microsoft.com/office/officeart/2005/8/layout/StepDownProcess"/>
    <dgm:cxn modelId="{3D4BDECD-21A5-7844-8882-240BE9D0E85A}" srcId="{C86A0421-FD42-DB4B-8C1A-4EF26EC39DC0}" destId="{3552CA4B-54A7-FF4E-9E11-614399BFBC55}" srcOrd="2" destOrd="0" parTransId="{5A096EBB-3BE2-8448-968A-A96F4ABC6054}" sibTransId="{923D184D-CDA7-114E-B638-D94F82570D89}"/>
    <dgm:cxn modelId="{11F97D30-E896-FB47-9998-D433E438B476}" type="presOf" srcId="{C86A0421-FD42-DB4B-8C1A-4EF26EC39DC0}" destId="{15C45100-8B22-E344-A99B-98EFD26774D0}" srcOrd="0" destOrd="0" presId="urn:microsoft.com/office/officeart/2005/8/layout/StepDownProcess"/>
    <dgm:cxn modelId="{6B26C01B-7A34-2947-907E-B3133FF52EB8}" type="presOf" srcId="{D142517D-82DB-B440-B78C-A087602DB32C}" destId="{D4F239B9-2302-BE46-90F3-AEED628B7D24}" srcOrd="0" destOrd="0" presId="urn:microsoft.com/office/officeart/2005/8/layout/StepDownProcess"/>
    <dgm:cxn modelId="{D866B61E-C2DC-CE47-B6C7-4D66C9EE5041}" srcId="{D4AC7299-1BDE-0045-9523-638150DB331D}" destId="{EF53C8BF-224F-174B-A62F-B3AFA69CC701}" srcOrd="0" destOrd="0" parTransId="{C7CD9916-1E3E-084C-B4CF-44E6C71F8131}" sibTransId="{3B653E86-9AFC-DC4C-B886-ABB0EF0E6C11}"/>
    <dgm:cxn modelId="{3B63C2BC-D624-AC4E-AEE2-3A76F096DD8B}" srcId="{D142517D-82DB-B440-B78C-A087602DB32C}" destId="{0119CBC0-506B-0045-BD6B-4B623406C739}" srcOrd="0" destOrd="0" parTransId="{5A81B447-A711-8447-8D93-3109485B3CBE}" sibTransId="{601E08AB-BD05-9948-BA7D-66FA3B55BCBA}"/>
    <dgm:cxn modelId="{483A424A-4A2B-4B49-AAC5-7604DD3BCAD2}" srcId="{C86A0421-FD42-DB4B-8C1A-4EF26EC39DC0}" destId="{D4AC7299-1BDE-0045-9523-638150DB331D}" srcOrd="0" destOrd="0" parTransId="{5687BCD8-0DB8-FD47-80A0-E05C1AED0CCF}" sibTransId="{0B5C1716-16B2-6C4C-98C7-DBFF9D5FD49D}"/>
    <dgm:cxn modelId="{C747A321-6B73-F14F-91F8-001B73EA7D11}" type="presOf" srcId="{FEF1C177-3E0C-8348-8D41-1DABE6CEDFCD}" destId="{FF2CA75E-331B-1E43-8413-FC0A32CC3194}" srcOrd="0" destOrd="0" presId="urn:microsoft.com/office/officeart/2005/8/layout/StepDownProcess"/>
    <dgm:cxn modelId="{37301C7D-6579-184F-BB70-C6893F930057}" srcId="{C86A0421-FD42-DB4B-8C1A-4EF26EC39DC0}" destId="{D142517D-82DB-B440-B78C-A087602DB32C}" srcOrd="1" destOrd="0" parTransId="{9466D122-3121-A648-918A-95107957E1D4}" sibTransId="{E2F13B40-707C-2B41-A1CF-5E24F5D02C4B}"/>
    <dgm:cxn modelId="{BEE77EC5-E07F-B04D-B928-F056BCE52065}" type="presOf" srcId="{D4AC7299-1BDE-0045-9523-638150DB331D}" destId="{231F2EC8-7605-3341-AECE-B804F466A80E}" srcOrd="0" destOrd="0" presId="urn:microsoft.com/office/officeart/2005/8/layout/StepDownProcess"/>
    <dgm:cxn modelId="{2BB9D1BE-BFB8-2D46-BD69-11B7E0CD9C8C}" srcId="{3552CA4B-54A7-FF4E-9E11-614399BFBC55}" destId="{FEF1C177-3E0C-8348-8D41-1DABE6CEDFCD}" srcOrd="0" destOrd="0" parTransId="{CB5C3A0A-79CC-3947-A695-5C94C60D76DD}" sibTransId="{ED9CEE5C-8F9F-DF4A-81F6-7075B9501E7D}"/>
    <dgm:cxn modelId="{17C26B30-52FC-684F-A464-0BB69184A5A0}" type="presOf" srcId="{3552CA4B-54A7-FF4E-9E11-614399BFBC55}" destId="{87F52EFA-C003-EC4B-B61D-CA669693A322}" srcOrd="0" destOrd="0" presId="urn:microsoft.com/office/officeart/2005/8/layout/StepDownProcess"/>
    <dgm:cxn modelId="{923D0215-BEA0-C642-92FC-74D0A1B6C2FB}" type="presOf" srcId="{0119CBC0-506B-0045-BD6B-4B623406C739}" destId="{9C61175E-FCE8-8643-82CE-7569EDE08961}" srcOrd="0" destOrd="0" presId="urn:microsoft.com/office/officeart/2005/8/layout/StepDownProcess"/>
    <dgm:cxn modelId="{456BD77A-1F9E-E648-B3CF-5743D318E96C}" type="presParOf" srcId="{15C45100-8B22-E344-A99B-98EFD26774D0}" destId="{4D2CFB3C-4930-8248-8E5C-EC0C083DF1CA}" srcOrd="0" destOrd="0" presId="urn:microsoft.com/office/officeart/2005/8/layout/StepDownProcess"/>
    <dgm:cxn modelId="{B94A30B5-EF5E-FE46-94D4-010352D711EB}" type="presParOf" srcId="{4D2CFB3C-4930-8248-8E5C-EC0C083DF1CA}" destId="{7351C015-2EBE-FE42-B912-1468FD98D3F0}" srcOrd="0" destOrd="0" presId="urn:microsoft.com/office/officeart/2005/8/layout/StepDownProcess"/>
    <dgm:cxn modelId="{D2F5F582-2808-FD4E-A682-0827CF097D5A}" type="presParOf" srcId="{4D2CFB3C-4930-8248-8E5C-EC0C083DF1CA}" destId="{231F2EC8-7605-3341-AECE-B804F466A80E}" srcOrd="1" destOrd="0" presId="urn:microsoft.com/office/officeart/2005/8/layout/StepDownProcess"/>
    <dgm:cxn modelId="{79B4EBBC-DAA9-0743-AC29-6FFE3FD41FA5}" type="presParOf" srcId="{4D2CFB3C-4930-8248-8E5C-EC0C083DF1CA}" destId="{25C6869B-5289-1041-B951-F39AAF12EB15}" srcOrd="2" destOrd="0" presId="urn:microsoft.com/office/officeart/2005/8/layout/StepDownProcess"/>
    <dgm:cxn modelId="{C675F8F7-1388-364E-B741-06C6E252F6E6}" type="presParOf" srcId="{15C45100-8B22-E344-A99B-98EFD26774D0}" destId="{243982D7-55B3-5848-9930-059E127F352D}" srcOrd="1" destOrd="0" presId="urn:microsoft.com/office/officeart/2005/8/layout/StepDownProcess"/>
    <dgm:cxn modelId="{79D208BE-F55B-2D4C-B5D7-9868D2BA1B87}" type="presParOf" srcId="{15C45100-8B22-E344-A99B-98EFD26774D0}" destId="{ECF4E09C-C338-534C-843C-8F0588EE4051}" srcOrd="2" destOrd="0" presId="urn:microsoft.com/office/officeart/2005/8/layout/StepDownProcess"/>
    <dgm:cxn modelId="{8C04420D-F863-F44A-B837-E475DF2E8010}" type="presParOf" srcId="{ECF4E09C-C338-534C-843C-8F0588EE4051}" destId="{FD0D36FB-C97A-DC48-936E-D0A664B67ED7}" srcOrd="0" destOrd="0" presId="urn:microsoft.com/office/officeart/2005/8/layout/StepDownProcess"/>
    <dgm:cxn modelId="{3395314A-470F-774D-B2FA-AAE783BAB5CA}" type="presParOf" srcId="{ECF4E09C-C338-534C-843C-8F0588EE4051}" destId="{D4F239B9-2302-BE46-90F3-AEED628B7D24}" srcOrd="1" destOrd="0" presId="urn:microsoft.com/office/officeart/2005/8/layout/StepDownProcess"/>
    <dgm:cxn modelId="{990CA57A-2A21-C248-8E3E-B3FA1B0563D3}" type="presParOf" srcId="{ECF4E09C-C338-534C-843C-8F0588EE4051}" destId="{9C61175E-FCE8-8643-82CE-7569EDE08961}" srcOrd="2" destOrd="0" presId="urn:microsoft.com/office/officeart/2005/8/layout/StepDownProcess"/>
    <dgm:cxn modelId="{9A5A37B1-BC22-E440-B5B3-9F925849D292}" type="presParOf" srcId="{15C45100-8B22-E344-A99B-98EFD26774D0}" destId="{7EA5E51A-D174-0B4D-A6D3-734E93A72088}" srcOrd="3" destOrd="0" presId="urn:microsoft.com/office/officeart/2005/8/layout/StepDownProcess"/>
    <dgm:cxn modelId="{F70B7B8E-3D03-EB4A-834A-762544C3D51E}" type="presParOf" srcId="{15C45100-8B22-E344-A99B-98EFD26774D0}" destId="{2C273FD3-C498-EA4C-A162-3E10717D33A1}" srcOrd="4" destOrd="0" presId="urn:microsoft.com/office/officeart/2005/8/layout/StepDownProcess"/>
    <dgm:cxn modelId="{8A9AF101-958F-EE4E-8689-21237D8CD38C}" type="presParOf" srcId="{2C273FD3-C498-EA4C-A162-3E10717D33A1}" destId="{87F52EFA-C003-EC4B-B61D-CA669693A322}" srcOrd="0" destOrd="0" presId="urn:microsoft.com/office/officeart/2005/8/layout/StepDownProcess"/>
    <dgm:cxn modelId="{67E7AAB4-7D71-F346-9CBE-D55057D51BD9}" type="presParOf" srcId="{2C273FD3-C498-EA4C-A162-3E10717D33A1}" destId="{FF2CA75E-331B-1E43-8413-FC0A32CC319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7B6293-2A18-D345-B8FE-88EACAEF8E30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D51AD-0509-B043-BB88-08B72C0AD27B}">
      <dgm:prSet phldrT="[Text]"/>
      <dgm:spPr/>
      <dgm:t>
        <a:bodyPr/>
        <a:lstStyle/>
        <a:p>
          <a:r>
            <a:rPr lang="en-US" dirty="0" smtClean="0"/>
            <a:t>CAN</a:t>
          </a:r>
          <a:endParaRPr lang="en-US" dirty="0"/>
        </a:p>
      </dgm:t>
    </dgm:pt>
    <dgm:pt modelId="{18B631E8-04A9-3441-82E1-319F04415AE4}" type="parTrans" cxnId="{2F881391-9D68-CD45-AAC0-B2B7441C53AE}">
      <dgm:prSet/>
      <dgm:spPr/>
      <dgm:t>
        <a:bodyPr/>
        <a:lstStyle/>
        <a:p>
          <a:endParaRPr lang="en-US"/>
        </a:p>
      </dgm:t>
    </dgm:pt>
    <dgm:pt modelId="{C103C228-F5E0-F246-85CA-D3F6D193A9E2}" type="sibTrans" cxnId="{2F881391-9D68-CD45-AAC0-B2B7441C53AE}">
      <dgm:prSet/>
      <dgm:spPr/>
      <dgm:t>
        <a:bodyPr/>
        <a:lstStyle/>
        <a:p>
          <a:endParaRPr lang="en-US"/>
        </a:p>
      </dgm:t>
    </dgm:pt>
    <dgm:pt modelId="{39D84AAC-C84F-FB4B-81B4-0224F0C72A69}">
      <dgm:prSet phldrT="[Text]"/>
      <dgm:spPr/>
      <dgm:t>
        <a:bodyPr/>
        <a:lstStyle/>
        <a:p>
          <a:r>
            <a:rPr lang="en-US" dirty="0" smtClean="0"/>
            <a:t> LESS POLITE</a:t>
          </a:r>
          <a:endParaRPr lang="en-US" dirty="0"/>
        </a:p>
      </dgm:t>
    </dgm:pt>
    <dgm:pt modelId="{14CF2011-AB46-D348-9EBA-7797264A6219}" type="parTrans" cxnId="{280A6B02-0784-1647-A45F-94955D330FE2}">
      <dgm:prSet/>
      <dgm:spPr/>
      <dgm:t>
        <a:bodyPr/>
        <a:lstStyle/>
        <a:p>
          <a:endParaRPr lang="en-US"/>
        </a:p>
      </dgm:t>
    </dgm:pt>
    <dgm:pt modelId="{94BF04BD-99BF-B845-BFB1-034F44388709}" type="sibTrans" cxnId="{280A6B02-0784-1647-A45F-94955D330FE2}">
      <dgm:prSet/>
      <dgm:spPr/>
      <dgm:t>
        <a:bodyPr/>
        <a:lstStyle/>
        <a:p>
          <a:endParaRPr lang="en-US"/>
        </a:p>
      </dgm:t>
    </dgm:pt>
    <dgm:pt modelId="{EA1AB52A-81D0-5F4E-8C43-631ED1AC5D33}">
      <dgm:prSet phldrT="[Text]" phldr="1"/>
      <dgm:spPr/>
      <dgm:t>
        <a:bodyPr/>
        <a:lstStyle/>
        <a:p>
          <a:endParaRPr lang="en-US" dirty="0"/>
        </a:p>
      </dgm:t>
    </dgm:pt>
    <dgm:pt modelId="{496D8A39-1B4F-F243-8368-DE1C4EE145AE}" type="parTrans" cxnId="{AA6C1845-7241-B84D-ACE0-177C05C8C94D}">
      <dgm:prSet/>
      <dgm:spPr/>
      <dgm:t>
        <a:bodyPr/>
        <a:lstStyle/>
        <a:p>
          <a:endParaRPr lang="en-US"/>
        </a:p>
      </dgm:t>
    </dgm:pt>
    <dgm:pt modelId="{7BA45544-B67F-7640-AB80-AEB80C1F1BBD}" type="sibTrans" cxnId="{AA6C1845-7241-B84D-ACE0-177C05C8C94D}">
      <dgm:prSet/>
      <dgm:spPr/>
      <dgm:t>
        <a:bodyPr/>
        <a:lstStyle/>
        <a:p>
          <a:endParaRPr lang="en-US"/>
        </a:p>
      </dgm:t>
    </dgm:pt>
    <dgm:pt modelId="{089086FB-C5E4-D343-A2AA-98CBD848E41A}">
      <dgm:prSet phldrT="[Text]"/>
      <dgm:spPr/>
      <dgm:t>
        <a:bodyPr/>
        <a:lstStyle/>
        <a:p>
          <a:r>
            <a:rPr lang="en-US" dirty="0" smtClean="0"/>
            <a:t>COULD</a:t>
          </a:r>
          <a:endParaRPr lang="en-US" dirty="0"/>
        </a:p>
      </dgm:t>
    </dgm:pt>
    <dgm:pt modelId="{D1190464-6A45-A54D-9F3A-F826BED7386A}" type="parTrans" cxnId="{6350CDCF-2093-714E-B671-CF5B64A0E6B3}">
      <dgm:prSet/>
      <dgm:spPr/>
      <dgm:t>
        <a:bodyPr/>
        <a:lstStyle/>
        <a:p>
          <a:endParaRPr lang="en-US"/>
        </a:p>
      </dgm:t>
    </dgm:pt>
    <dgm:pt modelId="{3F42821A-8AE5-8546-B289-5BBE5A7397E9}" type="sibTrans" cxnId="{6350CDCF-2093-714E-B671-CF5B64A0E6B3}">
      <dgm:prSet/>
      <dgm:spPr/>
      <dgm:t>
        <a:bodyPr/>
        <a:lstStyle/>
        <a:p>
          <a:endParaRPr lang="en-US"/>
        </a:p>
      </dgm:t>
    </dgm:pt>
    <dgm:pt modelId="{031E716E-5EFF-D046-B8D6-073DC866EC2A}">
      <dgm:prSet phldrT="[Text]" phldr="1"/>
      <dgm:spPr/>
      <dgm:t>
        <a:bodyPr/>
        <a:lstStyle/>
        <a:p>
          <a:endParaRPr lang="en-US" dirty="0"/>
        </a:p>
      </dgm:t>
    </dgm:pt>
    <dgm:pt modelId="{1589E1BF-BAC2-2A41-95BB-219C4B768C65}" type="parTrans" cxnId="{95F6F091-A95D-334F-AF3F-C364256110B8}">
      <dgm:prSet/>
      <dgm:spPr/>
      <dgm:t>
        <a:bodyPr/>
        <a:lstStyle/>
        <a:p>
          <a:endParaRPr lang="en-US"/>
        </a:p>
      </dgm:t>
    </dgm:pt>
    <dgm:pt modelId="{C24E0F27-8F7E-2445-9BD4-D15DFCF832CF}" type="sibTrans" cxnId="{95F6F091-A95D-334F-AF3F-C364256110B8}">
      <dgm:prSet/>
      <dgm:spPr/>
      <dgm:t>
        <a:bodyPr/>
        <a:lstStyle/>
        <a:p>
          <a:endParaRPr lang="en-US"/>
        </a:p>
      </dgm:t>
    </dgm:pt>
    <dgm:pt modelId="{C1B15DCA-EE05-A749-9DD8-96EF85377A7A}">
      <dgm:prSet phldrT="[Text]"/>
      <dgm:spPr/>
      <dgm:t>
        <a:bodyPr/>
        <a:lstStyle/>
        <a:p>
          <a:endParaRPr lang="en-US" dirty="0"/>
        </a:p>
      </dgm:t>
    </dgm:pt>
    <dgm:pt modelId="{CB115D39-BC22-0B44-9AC8-27FB97D3C79E}" type="parTrans" cxnId="{85878509-EC30-AD48-8536-8F5125B7D214}">
      <dgm:prSet/>
      <dgm:spPr/>
      <dgm:t>
        <a:bodyPr/>
        <a:lstStyle/>
        <a:p>
          <a:endParaRPr lang="en-US"/>
        </a:p>
      </dgm:t>
    </dgm:pt>
    <dgm:pt modelId="{DB9D23C1-5210-7E47-880C-096AEA8998C9}" type="sibTrans" cxnId="{85878509-EC30-AD48-8536-8F5125B7D214}">
      <dgm:prSet/>
      <dgm:spPr/>
      <dgm:t>
        <a:bodyPr/>
        <a:lstStyle/>
        <a:p>
          <a:endParaRPr lang="en-US"/>
        </a:p>
      </dgm:t>
    </dgm:pt>
    <dgm:pt modelId="{CDE0A46B-7722-6746-A65C-D0EEC9C0527A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C0FFCABD-3BC2-E74C-8326-90A04E83006A}" type="parTrans" cxnId="{E95DCEEE-8F07-1D44-BF83-AFF2C21548C5}">
      <dgm:prSet/>
      <dgm:spPr/>
      <dgm:t>
        <a:bodyPr/>
        <a:lstStyle/>
        <a:p>
          <a:endParaRPr lang="en-US"/>
        </a:p>
      </dgm:t>
    </dgm:pt>
    <dgm:pt modelId="{19FBC9B4-6160-1341-AC33-E96BAAFD73C4}" type="sibTrans" cxnId="{E95DCEEE-8F07-1D44-BF83-AFF2C21548C5}">
      <dgm:prSet/>
      <dgm:spPr/>
      <dgm:t>
        <a:bodyPr/>
        <a:lstStyle/>
        <a:p>
          <a:endParaRPr lang="en-US"/>
        </a:p>
      </dgm:t>
    </dgm:pt>
    <dgm:pt modelId="{8176B172-9F4B-7E43-981F-53E11F299DCC}">
      <dgm:prSet phldrT="[Text]"/>
      <dgm:spPr/>
      <dgm:t>
        <a:bodyPr/>
        <a:lstStyle/>
        <a:p>
          <a:r>
            <a:rPr lang="en-US" dirty="0" smtClean="0"/>
            <a:t>    TNE MOST POLITE </a:t>
          </a:r>
          <a:endParaRPr lang="en-US" dirty="0"/>
        </a:p>
      </dgm:t>
    </dgm:pt>
    <dgm:pt modelId="{59456C18-3672-6E41-B029-411F0688FAB7}" type="parTrans" cxnId="{12E095B8-7FED-5149-8EED-26338830C32D}">
      <dgm:prSet/>
      <dgm:spPr/>
      <dgm:t>
        <a:bodyPr/>
        <a:lstStyle/>
        <a:p>
          <a:endParaRPr lang="en-US"/>
        </a:p>
      </dgm:t>
    </dgm:pt>
    <dgm:pt modelId="{3DFED6C8-82B5-B645-BE58-E2C58211732E}" type="sibTrans" cxnId="{12E095B8-7FED-5149-8EED-26338830C32D}">
      <dgm:prSet/>
      <dgm:spPr/>
      <dgm:t>
        <a:bodyPr/>
        <a:lstStyle/>
        <a:p>
          <a:endParaRPr lang="en-US"/>
        </a:p>
      </dgm:t>
    </dgm:pt>
    <dgm:pt modelId="{5C4AA5C9-C7E9-F34E-B35B-762474311ADB}">
      <dgm:prSet phldrT="[Text]" phldr="1"/>
      <dgm:spPr/>
      <dgm:t>
        <a:bodyPr/>
        <a:lstStyle/>
        <a:p>
          <a:endParaRPr lang="en-US" dirty="0"/>
        </a:p>
      </dgm:t>
    </dgm:pt>
    <dgm:pt modelId="{61864DBC-FAB5-0C45-B8EC-A2364D20A0BC}" type="parTrans" cxnId="{F78BF492-928A-7A47-A79C-21122DFC0EDE}">
      <dgm:prSet/>
      <dgm:spPr/>
      <dgm:t>
        <a:bodyPr/>
        <a:lstStyle/>
        <a:p>
          <a:endParaRPr lang="en-US"/>
        </a:p>
      </dgm:t>
    </dgm:pt>
    <dgm:pt modelId="{2BF75935-1D80-9644-9D62-924F9C50069B}" type="sibTrans" cxnId="{F78BF492-928A-7A47-A79C-21122DFC0EDE}">
      <dgm:prSet/>
      <dgm:spPr/>
      <dgm:t>
        <a:bodyPr/>
        <a:lstStyle/>
        <a:p>
          <a:endParaRPr lang="en-US"/>
        </a:p>
      </dgm:t>
    </dgm:pt>
    <dgm:pt modelId="{C3A0DC19-0AF4-B14D-BE48-26CD407C09B9}" type="pres">
      <dgm:prSet presAssocID="{C07B6293-2A18-D345-B8FE-88EACAEF8E30}" presName="Name0" presStyleCnt="0">
        <dgm:presLayoutVars>
          <dgm:dir/>
          <dgm:animLvl val="lvl"/>
          <dgm:resizeHandles val="exact"/>
        </dgm:presLayoutVars>
      </dgm:prSet>
      <dgm:spPr/>
    </dgm:pt>
    <dgm:pt modelId="{FC018C0B-AF18-A24C-9E7B-F8ECBD561DE4}" type="pres">
      <dgm:prSet presAssocID="{CDE0A46B-7722-6746-A65C-D0EEC9C0527A}" presName="boxAndChildren" presStyleCnt="0"/>
      <dgm:spPr/>
    </dgm:pt>
    <dgm:pt modelId="{32D075B2-D836-704C-9EA3-91AD438D907F}" type="pres">
      <dgm:prSet presAssocID="{CDE0A46B-7722-6746-A65C-D0EEC9C0527A}" presName="parentTextBox" presStyleLbl="node1" presStyleIdx="0" presStyleCnt="3"/>
      <dgm:spPr/>
      <dgm:t>
        <a:bodyPr/>
        <a:lstStyle/>
        <a:p>
          <a:endParaRPr lang="en-US"/>
        </a:p>
      </dgm:t>
    </dgm:pt>
    <dgm:pt modelId="{E1922F0F-6B21-3C4A-BC83-743560780959}" type="pres">
      <dgm:prSet presAssocID="{CDE0A46B-7722-6746-A65C-D0EEC9C0527A}" presName="entireBox" presStyleLbl="node1" presStyleIdx="0" presStyleCnt="3"/>
      <dgm:spPr/>
      <dgm:t>
        <a:bodyPr/>
        <a:lstStyle/>
        <a:p>
          <a:endParaRPr lang="en-US"/>
        </a:p>
      </dgm:t>
    </dgm:pt>
    <dgm:pt modelId="{E2A9EDAB-DB84-1F42-BDC2-AF9D99006731}" type="pres">
      <dgm:prSet presAssocID="{CDE0A46B-7722-6746-A65C-D0EEC9C0527A}" presName="descendantBox" presStyleCnt="0"/>
      <dgm:spPr/>
    </dgm:pt>
    <dgm:pt modelId="{31DD9F6B-CE64-214D-83B8-64A42C7FC6C5}" type="pres">
      <dgm:prSet presAssocID="{8176B172-9F4B-7E43-981F-53E11F299DCC}" presName="childTextBox" presStyleLbl="fgAccFollowNode1" presStyleIdx="0" presStyleCnt="6" custScaleX="925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99230-651E-124D-BC8F-2D12748E1331}" type="pres">
      <dgm:prSet presAssocID="{5C4AA5C9-C7E9-F34E-B35B-762474311ADB}" presName="childTextBox" presStyleLbl="fgAccFollowNode1" presStyleIdx="1" presStyleCnt="6" custFlipHor="1" custScaleX="6998">
        <dgm:presLayoutVars>
          <dgm:bulletEnabled val="1"/>
        </dgm:presLayoutVars>
      </dgm:prSet>
      <dgm:spPr/>
    </dgm:pt>
    <dgm:pt modelId="{5A41E000-E654-E743-AAA0-4F120F90BC20}" type="pres">
      <dgm:prSet presAssocID="{3F42821A-8AE5-8546-B289-5BBE5A7397E9}" presName="sp" presStyleCnt="0"/>
      <dgm:spPr/>
    </dgm:pt>
    <dgm:pt modelId="{C6C2FE60-AE14-8047-BE24-CF9622C83793}" type="pres">
      <dgm:prSet presAssocID="{089086FB-C5E4-D343-A2AA-98CBD848E41A}" presName="arrowAndChildren" presStyleCnt="0"/>
      <dgm:spPr/>
    </dgm:pt>
    <dgm:pt modelId="{F9C7E31D-D5FB-A04B-8629-2E30C4C88E7B}" type="pres">
      <dgm:prSet presAssocID="{089086FB-C5E4-D343-A2AA-98CBD848E41A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045BCAC1-D7CA-2843-B08D-F656E81D6626}" type="pres">
      <dgm:prSet presAssocID="{089086FB-C5E4-D343-A2AA-98CBD848E41A}" presName="arrow" presStyleLbl="node1" presStyleIdx="1" presStyleCnt="3"/>
      <dgm:spPr/>
      <dgm:t>
        <a:bodyPr/>
        <a:lstStyle/>
        <a:p>
          <a:endParaRPr lang="en-US"/>
        </a:p>
      </dgm:t>
    </dgm:pt>
    <dgm:pt modelId="{BBB80D96-253C-5448-90F4-296D987F71B0}" type="pres">
      <dgm:prSet presAssocID="{089086FB-C5E4-D343-A2AA-98CBD848E41A}" presName="descendantArrow" presStyleCnt="0"/>
      <dgm:spPr/>
    </dgm:pt>
    <dgm:pt modelId="{95740658-AE8D-B84B-999A-E76B98CD59C4}" type="pres">
      <dgm:prSet presAssocID="{031E716E-5EFF-D046-B8D6-073DC866EC2A}" presName="childTextArrow" presStyleLbl="fgAccFollowNode1" presStyleIdx="2" presStyleCnt="6" custFlipHor="0" custScaleX="15114">
        <dgm:presLayoutVars>
          <dgm:bulletEnabled val="1"/>
        </dgm:presLayoutVars>
      </dgm:prSet>
      <dgm:spPr/>
    </dgm:pt>
    <dgm:pt modelId="{C4B1870D-B8A6-5941-85F0-9376EAF3696F}" type="pres">
      <dgm:prSet presAssocID="{C1B15DCA-EE05-A749-9DD8-96EF85377A7A}" presName="childTextArrow" presStyleLbl="fgAccFollowNode1" presStyleIdx="3" presStyleCnt="6" custScaleX="2000000" custScaleY="12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D9546-86CA-534E-99FE-16ECF3B8556A}" type="pres">
      <dgm:prSet presAssocID="{C103C228-F5E0-F246-85CA-D3F6D193A9E2}" presName="sp" presStyleCnt="0"/>
      <dgm:spPr/>
    </dgm:pt>
    <dgm:pt modelId="{0029750F-0D55-3D44-9FAB-C8B7C3967FEF}" type="pres">
      <dgm:prSet presAssocID="{876D51AD-0509-B043-BB88-08B72C0AD27B}" presName="arrowAndChildren" presStyleCnt="0"/>
      <dgm:spPr/>
    </dgm:pt>
    <dgm:pt modelId="{0611CA55-7B61-4B4C-B8C2-110CB7CC9A27}" type="pres">
      <dgm:prSet presAssocID="{876D51AD-0509-B043-BB88-08B72C0AD27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63D1C341-4EA3-604B-B927-4EE428E2E77D}" type="pres">
      <dgm:prSet presAssocID="{876D51AD-0509-B043-BB88-08B72C0AD27B}" presName="arrow" presStyleLbl="node1" presStyleIdx="2" presStyleCnt="3"/>
      <dgm:spPr/>
      <dgm:t>
        <a:bodyPr/>
        <a:lstStyle/>
        <a:p>
          <a:endParaRPr lang="en-US"/>
        </a:p>
      </dgm:t>
    </dgm:pt>
    <dgm:pt modelId="{95897831-1C72-9C4A-BDCB-8CC09025916D}" type="pres">
      <dgm:prSet presAssocID="{876D51AD-0509-B043-BB88-08B72C0AD27B}" presName="descendantArrow" presStyleCnt="0"/>
      <dgm:spPr/>
    </dgm:pt>
    <dgm:pt modelId="{567B33A9-E9D7-E546-B0F9-443A3D58FA2A}" type="pres">
      <dgm:prSet presAssocID="{39D84AAC-C84F-FB4B-81B4-0224F0C72A69}" presName="childTextArrow" presStyleLbl="fgAccFollowNode1" presStyleIdx="4" presStyleCnt="6" custScaleX="266954" custScaleY="93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2FEC5-95ED-E44B-8375-00F36245F961}" type="pres">
      <dgm:prSet presAssocID="{EA1AB52A-81D0-5F4E-8C43-631ED1AC5D33}" presName="childTextArrow" presStyleLbl="fgAccFollowNode1" presStyleIdx="5" presStyleCnt="6" custFlipHor="1" custScaleX="7443">
        <dgm:presLayoutVars>
          <dgm:bulletEnabled val="1"/>
        </dgm:presLayoutVars>
      </dgm:prSet>
      <dgm:spPr/>
    </dgm:pt>
  </dgm:ptLst>
  <dgm:cxnLst>
    <dgm:cxn modelId="{F78BF492-928A-7A47-A79C-21122DFC0EDE}" srcId="{CDE0A46B-7722-6746-A65C-D0EEC9C0527A}" destId="{5C4AA5C9-C7E9-F34E-B35B-762474311ADB}" srcOrd="1" destOrd="0" parTransId="{61864DBC-FAB5-0C45-B8EC-A2364D20A0BC}" sibTransId="{2BF75935-1D80-9644-9D62-924F9C50069B}"/>
    <dgm:cxn modelId="{DF5479BA-D9DD-3147-979E-114E5214B28C}" type="presOf" srcId="{876D51AD-0509-B043-BB88-08B72C0AD27B}" destId="{0611CA55-7B61-4B4C-B8C2-110CB7CC9A27}" srcOrd="0" destOrd="0" presId="urn:microsoft.com/office/officeart/2005/8/layout/process4"/>
    <dgm:cxn modelId="{446305F7-C0A6-1B4F-B6B9-95263477C1F1}" type="presOf" srcId="{C1B15DCA-EE05-A749-9DD8-96EF85377A7A}" destId="{C4B1870D-B8A6-5941-85F0-9376EAF3696F}" srcOrd="0" destOrd="0" presId="urn:microsoft.com/office/officeart/2005/8/layout/process4"/>
    <dgm:cxn modelId="{E95DCEEE-8F07-1D44-BF83-AFF2C21548C5}" srcId="{C07B6293-2A18-D345-B8FE-88EACAEF8E30}" destId="{CDE0A46B-7722-6746-A65C-D0EEC9C0527A}" srcOrd="2" destOrd="0" parTransId="{C0FFCABD-3BC2-E74C-8326-90A04E83006A}" sibTransId="{19FBC9B4-6160-1341-AC33-E96BAAFD73C4}"/>
    <dgm:cxn modelId="{6350CDCF-2093-714E-B671-CF5B64A0E6B3}" srcId="{C07B6293-2A18-D345-B8FE-88EACAEF8E30}" destId="{089086FB-C5E4-D343-A2AA-98CBD848E41A}" srcOrd="1" destOrd="0" parTransId="{D1190464-6A45-A54D-9F3A-F826BED7386A}" sibTransId="{3F42821A-8AE5-8546-B289-5BBE5A7397E9}"/>
    <dgm:cxn modelId="{ABBCA4B8-943C-4C4C-B833-8AD2DB5643A8}" type="presOf" srcId="{CDE0A46B-7722-6746-A65C-D0EEC9C0527A}" destId="{32D075B2-D836-704C-9EA3-91AD438D907F}" srcOrd="0" destOrd="0" presId="urn:microsoft.com/office/officeart/2005/8/layout/process4"/>
    <dgm:cxn modelId="{95F6F091-A95D-334F-AF3F-C364256110B8}" srcId="{089086FB-C5E4-D343-A2AA-98CBD848E41A}" destId="{031E716E-5EFF-D046-B8D6-073DC866EC2A}" srcOrd="0" destOrd="0" parTransId="{1589E1BF-BAC2-2A41-95BB-219C4B768C65}" sibTransId="{C24E0F27-8F7E-2445-9BD4-D15DFCF832CF}"/>
    <dgm:cxn modelId="{2F881391-9D68-CD45-AAC0-B2B7441C53AE}" srcId="{C07B6293-2A18-D345-B8FE-88EACAEF8E30}" destId="{876D51AD-0509-B043-BB88-08B72C0AD27B}" srcOrd="0" destOrd="0" parTransId="{18B631E8-04A9-3441-82E1-319F04415AE4}" sibTransId="{C103C228-F5E0-F246-85CA-D3F6D193A9E2}"/>
    <dgm:cxn modelId="{73DE48C4-CEEE-2F46-9229-1A117332784E}" type="presOf" srcId="{089086FB-C5E4-D343-A2AA-98CBD848E41A}" destId="{F9C7E31D-D5FB-A04B-8629-2E30C4C88E7B}" srcOrd="0" destOrd="0" presId="urn:microsoft.com/office/officeart/2005/8/layout/process4"/>
    <dgm:cxn modelId="{5EFE25B1-8806-6146-9921-83B49202AE9C}" type="presOf" srcId="{CDE0A46B-7722-6746-A65C-D0EEC9C0527A}" destId="{E1922F0F-6B21-3C4A-BC83-743560780959}" srcOrd="1" destOrd="0" presId="urn:microsoft.com/office/officeart/2005/8/layout/process4"/>
    <dgm:cxn modelId="{280A6B02-0784-1647-A45F-94955D330FE2}" srcId="{876D51AD-0509-B043-BB88-08B72C0AD27B}" destId="{39D84AAC-C84F-FB4B-81B4-0224F0C72A69}" srcOrd="0" destOrd="0" parTransId="{14CF2011-AB46-D348-9EBA-7797264A6219}" sibTransId="{94BF04BD-99BF-B845-BFB1-034F44388709}"/>
    <dgm:cxn modelId="{3657DED5-3674-2640-99C9-40F1A037738B}" type="presOf" srcId="{39D84AAC-C84F-FB4B-81B4-0224F0C72A69}" destId="{567B33A9-E9D7-E546-B0F9-443A3D58FA2A}" srcOrd="0" destOrd="0" presId="urn:microsoft.com/office/officeart/2005/8/layout/process4"/>
    <dgm:cxn modelId="{330E13CD-69FC-6A45-8258-D7FB445546B2}" type="presOf" srcId="{031E716E-5EFF-D046-B8D6-073DC866EC2A}" destId="{95740658-AE8D-B84B-999A-E76B98CD59C4}" srcOrd="0" destOrd="0" presId="urn:microsoft.com/office/officeart/2005/8/layout/process4"/>
    <dgm:cxn modelId="{890E1D37-C4AD-1C4D-9C1B-5412B4D08FFA}" type="presOf" srcId="{8176B172-9F4B-7E43-981F-53E11F299DCC}" destId="{31DD9F6B-CE64-214D-83B8-64A42C7FC6C5}" srcOrd="0" destOrd="0" presId="urn:microsoft.com/office/officeart/2005/8/layout/process4"/>
    <dgm:cxn modelId="{2A7961FA-0C6A-1446-8F33-2A418554446A}" type="presOf" srcId="{C07B6293-2A18-D345-B8FE-88EACAEF8E30}" destId="{C3A0DC19-0AF4-B14D-BE48-26CD407C09B9}" srcOrd="0" destOrd="0" presId="urn:microsoft.com/office/officeart/2005/8/layout/process4"/>
    <dgm:cxn modelId="{144A2A1A-68EC-6A4F-B1A0-F02BDDE81830}" type="presOf" srcId="{5C4AA5C9-C7E9-F34E-B35B-762474311ADB}" destId="{FE499230-651E-124D-BC8F-2D12748E1331}" srcOrd="0" destOrd="0" presId="urn:microsoft.com/office/officeart/2005/8/layout/process4"/>
    <dgm:cxn modelId="{EEBA81CE-39FC-2C4B-8B61-575501F9CF56}" type="presOf" srcId="{EA1AB52A-81D0-5F4E-8C43-631ED1AC5D33}" destId="{4DC2FEC5-95ED-E44B-8375-00F36245F961}" srcOrd="0" destOrd="0" presId="urn:microsoft.com/office/officeart/2005/8/layout/process4"/>
    <dgm:cxn modelId="{12E095B8-7FED-5149-8EED-26338830C32D}" srcId="{CDE0A46B-7722-6746-A65C-D0EEC9C0527A}" destId="{8176B172-9F4B-7E43-981F-53E11F299DCC}" srcOrd="0" destOrd="0" parTransId="{59456C18-3672-6E41-B029-411F0688FAB7}" sibTransId="{3DFED6C8-82B5-B645-BE58-E2C58211732E}"/>
    <dgm:cxn modelId="{85878509-EC30-AD48-8536-8F5125B7D214}" srcId="{089086FB-C5E4-D343-A2AA-98CBD848E41A}" destId="{C1B15DCA-EE05-A749-9DD8-96EF85377A7A}" srcOrd="1" destOrd="0" parTransId="{CB115D39-BC22-0B44-9AC8-27FB97D3C79E}" sibTransId="{DB9D23C1-5210-7E47-880C-096AEA8998C9}"/>
    <dgm:cxn modelId="{AA6C1845-7241-B84D-ACE0-177C05C8C94D}" srcId="{876D51AD-0509-B043-BB88-08B72C0AD27B}" destId="{EA1AB52A-81D0-5F4E-8C43-631ED1AC5D33}" srcOrd="1" destOrd="0" parTransId="{496D8A39-1B4F-F243-8368-DE1C4EE145AE}" sibTransId="{7BA45544-B67F-7640-AB80-AEB80C1F1BBD}"/>
    <dgm:cxn modelId="{8FAB1DAA-080B-CE4C-96EB-71681A37B7EC}" type="presOf" srcId="{876D51AD-0509-B043-BB88-08B72C0AD27B}" destId="{63D1C341-4EA3-604B-B927-4EE428E2E77D}" srcOrd="1" destOrd="0" presId="urn:microsoft.com/office/officeart/2005/8/layout/process4"/>
    <dgm:cxn modelId="{A5B53662-D7FA-CC45-A750-DAB7BCB1627C}" type="presOf" srcId="{089086FB-C5E4-D343-A2AA-98CBD848E41A}" destId="{045BCAC1-D7CA-2843-B08D-F656E81D6626}" srcOrd="1" destOrd="0" presId="urn:microsoft.com/office/officeart/2005/8/layout/process4"/>
    <dgm:cxn modelId="{325F1457-C7B9-1243-8C59-8CB88D02F907}" type="presParOf" srcId="{C3A0DC19-0AF4-B14D-BE48-26CD407C09B9}" destId="{FC018C0B-AF18-A24C-9E7B-F8ECBD561DE4}" srcOrd="0" destOrd="0" presId="urn:microsoft.com/office/officeart/2005/8/layout/process4"/>
    <dgm:cxn modelId="{99349F64-80E4-E24A-87A3-B31C05945851}" type="presParOf" srcId="{FC018C0B-AF18-A24C-9E7B-F8ECBD561DE4}" destId="{32D075B2-D836-704C-9EA3-91AD438D907F}" srcOrd="0" destOrd="0" presId="urn:microsoft.com/office/officeart/2005/8/layout/process4"/>
    <dgm:cxn modelId="{F84C605C-107B-E94C-B152-5D4EEFC82846}" type="presParOf" srcId="{FC018C0B-AF18-A24C-9E7B-F8ECBD561DE4}" destId="{E1922F0F-6B21-3C4A-BC83-743560780959}" srcOrd="1" destOrd="0" presId="urn:microsoft.com/office/officeart/2005/8/layout/process4"/>
    <dgm:cxn modelId="{CA3D0CE1-E007-2D4B-8F2B-2BFE478498CA}" type="presParOf" srcId="{FC018C0B-AF18-A24C-9E7B-F8ECBD561DE4}" destId="{E2A9EDAB-DB84-1F42-BDC2-AF9D99006731}" srcOrd="2" destOrd="0" presId="urn:microsoft.com/office/officeart/2005/8/layout/process4"/>
    <dgm:cxn modelId="{6BD2EB80-84B3-E345-9E7A-0B83279B5B7C}" type="presParOf" srcId="{E2A9EDAB-DB84-1F42-BDC2-AF9D99006731}" destId="{31DD9F6B-CE64-214D-83B8-64A42C7FC6C5}" srcOrd="0" destOrd="0" presId="urn:microsoft.com/office/officeart/2005/8/layout/process4"/>
    <dgm:cxn modelId="{AE65A902-7464-D44C-BB57-A112DF9257AD}" type="presParOf" srcId="{E2A9EDAB-DB84-1F42-BDC2-AF9D99006731}" destId="{FE499230-651E-124D-BC8F-2D12748E1331}" srcOrd="1" destOrd="0" presId="urn:microsoft.com/office/officeart/2005/8/layout/process4"/>
    <dgm:cxn modelId="{BE29556D-9E37-184E-A51A-64114D15160F}" type="presParOf" srcId="{C3A0DC19-0AF4-B14D-BE48-26CD407C09B9}" destId="{5A41E000-E654-E743-AAA0-4F120F90BC20}" srcOrd="1" destOrd="0" presId="urn:microsoft.com/office/officeart/2005/8/layout/process4"/>
    <dgm:cxn modelId="{7D2138C7-BFE7-F640-BA97-E7B3D78F95A8}" type="presParOf" srcId="{C3A0DC19-0AF4-B14D-BE48-26CD407C09B9}" destId="{C6C2FE60-AE14-8047-BE24-CF9622C83793}" srcOrd="2" destOrd="0" presId="urn:microsoft.com/office/officeart/2005/8/layout/process4"/>
    <dgm:cxn modelId="{86C1B090-A06A-F54D-AC4D-07311D8A0FCC}" type="presParOf" srcId="{C6C2FE60-AE14-8047-BE24-CF9622C83793}" destId="{F9C7E31D-D5FB-A04B-8629-2E30C4C88E7B}" srcOrd="0" destOrd="0" presId="urn:microsoft.com/office/officeart/2005/8/layout/process4"/>
    <dgm:cxn modelId="{651C3047-5CDD-404F-BB7A-60F61828D23D}" type="presParOf" srcId="{C6C2FE60-AE14-8047-BE24-CF9622C83793}" destId="{045BCAC1-D7CA-2843-B08D-F656E81D6626}" srcOrd="1" destOrd="0" presId="urn:microsoft.com/office/officeart/2005/8/layout/process4"/>
    <dgm:cxn modelId="{B146DBD5-1DAD-CB44-8F36-EC5B7B2C41F2}" type="presParOf" srcId="{C6C2FE60-AE14-8047-BE24-CF9622C83793}" destId="{BBB80D96-253C-5448-90F4-296D987F71B0}" srcOrd="2" destOrd="0" presId="urn:microsoft.com/office/officeart/2005/8/layout/process4"/>
    <dgm:cxn modelId="{1C341A58-31E9-FE4D-A1FB-63EDC999FAF5}" type="presParOf" srcId="{BBB80D96-253C-5448-90F4-296D987F71B0}" destId="{95740658-AE8D-B84B-999A-E76B98CD59C4}" srcOrd="0" destOrd="0" presId="urn:microsoft.com/office/officeart/2005/8/layout/process4"/>
    <dgm:cxn modelId="{158BF2DF-B1A0-B74B-B158-64867F6E6D0C}" type="presParOf" srcId="{BBB80D96-253C-5448-90F4-296D987F71B0}" destId="{C4B1870D-B8A6-5941-85F0-9376EAF3696F}" srcOrd="1" destOrd="0" presId="urn:microsoft.com/office/officeart/2005/8/layout/process4"/>
    <dgm:cxn modelId="{B29DBEB6-01C9-224A-B3BF-54986E6D88A2}" type="presParOf" srcId="{C3A0DC19-0AF4-B14D-BE48-26CD407C09B9}" destId="{D1CD9546-86CA-534E-99FE-16ECF3B8556A}" srcOrd="3" destOrd="0" presId="urn:microsoft.com/office/officeart/2005/8/layout/process4"/>
    <dgm:cxn modelId="{C491A46F-0917-004A-B147-9F194DCFF336}" type="presParOf" srcId="{C3A0DC19-0AF4-B14D-BE48-26CD407C09B9}" destId="{0029750F-0D55-3D44-9FAB-C8B7C3967FEF}" srcOrd="4" destOrd="0" presId="urn:microsoft.com/office/officeart/2005/8/layout/process4"/>
    <dgm:cxn modelId="{788464B0-E054-B242-B37F-83D6DB817CBD}" type="presParOf" srcId="{0029750F-0D55-3D44-9FAB-C8B7C3967FEF}" destId="{0611CA55-7B61-4B4C-B8C2-110CB7CC9A27}" srcOrd="0" destOrd="0" presId="urn:microsoft.com/office/officeart/2005/8/layout/process4"/>
    <dgm:cxn modelId="{2427EEF3-3431-C840-BAE0-C53811CFCD14}" type="presParOf" srcId="{0029750F-0D55-3D44-9FAB-C8B7C3967FEF}" destId="{63D1C341-4EA3-604B-B927-4EE428E2E77D}" srcOrd="1" destOrd="0" presId="urn:microsoft.com/office/officeart/2005/8/layout/process4"/>
    <dgm:cxn modelId="{89C42FC2-83F5-CC42-9BEB-90A7571CF0F5}" type="presParOf" srcId="{0029750F-0D55-3D44-9FAB-C8B7C3967FEF}" destId="{95897831-1C72-9C4A-BDCB-8CC09025916D}" srcOrd="2" destOrd="0" presId="urn:microsoft.com/office/officeart/2005/8/layout/process4"/>
    <dgm:cxn modelId="{5B93CCCA-3FE6-934E-AD6D-3F98C7004D84}" type="presParOf" srcId="{95897831-1C72-9C4A-BDCB-8CC09025916D}" destId="{567B33A9-E9D7-E546-B0F9-443A3D58FA2A}" srcOrd="0" destOrd="0" presId="urn:microsoft.com/office/officeart/2005/8/layout/process4"/>
    <dgm:cxn modelId="{098AC628-E53A-8E49-9546-5DCA8974E991}" type="presParOf" srcId="{95897831-1C72-9C4A-BDCB-8CC09025916D}" destId="{4DC2FEC5-95ED-E44B-8375-00F36245F96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522B6-1AD7-154B-A163-7051356821EC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</a:t>
          </a:r>
          <a:endParaRPr lang="en-US" sz="1700" kern="1200" dirty="0"/>
        </a:p>
      </dsp:txBody>
      <dsp:txXfrm rot="-5400000">
        <a:off x="1" y="319448"/>
        <a:ext cx="635496" cy="272355"/>
      </dsp:txXfrm>
    </dsp:sp>
    <dsp:sp modelId="{74559FCC-BCDC-894B-B426-32D2C0D178E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CAN</a:t>
          </a:r>
          <a:endParaRPr lang="en-US" sz="3400" kern="1200" dirty="0"/>
        </a:p>
      </dsp:txBody>
      <dsp:txXfrm rot="-5400000">
        <a:off x="635496" y="30507"/>
        <a:ext cx="5431697" cy="532491"/>
      </dsp:txXfrm>
    </dsp:sp>
    <dsp:sp modelId="{285AC832-4622-C945-9995-91BAE28BBC2C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</a:t>
          </a:r>
          <a:endParaRPr lang="en-US" sz="1700" kern="1200" dirty="0"/>
        </a:p>
      </dsp:txBody>
      <dsp:txXfrm rot="-5400000">
        <a:off x="1" y="1107635"/>
        <a:ext cx="635496" cy="272355"/>
      </dsp:txXfrm>
    </dsp:sp>
    <dsp:sp modelId="{75D7B918-3AE5-714F-97D6-4D4B40B879AB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MUST</a:t>
          </a:r>
          <a:endParaRPr lang="en-US" sz="3400" kern="1200" dirty="0"/>
        </a:p>
      </dsp:txBody>
      <dsp:txXfrm rot="-5400000">
        <a:off x="635496" y="818694"/>
        <a:ext cx="5431697" cy="532491"/>
      </dsp:txXfrm>
    </dsp:sp>
    <dsp:sp modelId="{001507BD-803A-E44D-BA01-2A46906BC975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</a:t>
          </a:r>
          <a:endParaRPr lang="en-US" sz="1700" kern="1200" dirty="0"/>
        </a:p>
      </dsp:txBody>
      <dsp:txXfrm rot="-5400000">
        <a:off x="1" y="1895821"/>
        <a:ext cx="635496" cy="272355"/>
      </dsp:txXfrm>
    </dsp:sp>
    <dsp:sp modelId="{5ABC374C-F33C-074A-8075-1C55DEEB6B35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MAY</a:t>
          </a:r>
          <a:endParaRPr lang="en-US" sz="3400" kern="1200" dirty="0"/>
        </a:p>
      </dsp:txBody>
      <dsp:txXfrm rot="-5400000">
        <a:off x="635496" y="1606881"/>
        <a:ext cx="5431697" cy="532491"/>
      </dsp:txXfrm>
    </dsp:sp>
    <dsp:sp modelId="{BEFCD960-5C2F-E948-8707-CCDD3B90E62F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</a:t>
          </a:r>
          <a:endParaRPr lang="en-US" sz="1700" kern="1200" dirty="0"/>
        </a:p>
      </dsp:txBody>
      <dsp:txXfrm rot="-5400000">
        <a:off x="1" y="2684008"/>
        <a:ext cx="635496" cy="272355"/>
      </dsp:txXfrm>
    </dsp:sp>
    <dsp:sp modelId="{EC84E403-9775-4742-B0C4-4E57DC17A722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SHOULD</a:t>
          </a:r>
          <a:endParaRPr lang="en-US" sz="3400" kern="1200" dirty="0"/>
        </a:p>
      </dsp:txBody>
      <dsp:txXfrm rot="-5400000">
        <a:off x="635496" y="2395067"/>
        <a:ext cx="5431697" cy="532491"/>
      </dsp:txXfrm>
    </dsp:sp>
    <dsp:sp modelId="{1C926FCD-A4EB-A34F-A380-550C367146DC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</a:t>
          </a:r>
          <a:endParaRPr lang="en-US" sz="1700" kern="1200" dirty="0"/>
        </a:p>
      </dsp:txBody>
      <dsp:txXfrm rot="-5400000">
        <a:off x="1" y="3472195"/>
        <a:ext cx="635496" cy="272355"/>
      </dsp:txXfrm>
    </dsp:sp>
    <dsp:sp modelId="{38C564F4-70E4-9C4D-8E0D-0BFD03704253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OUGHT TO</a:t>
          </a:r>
          <a:endParaRPr lang="en-US" sz="3400" kern="1200" dirty="0"/>
        </a:p>
      </dsp:txBody>
      <dsp:txXfrm rot="-5400000">
        <a:off x="635496" y="3183253"/>
        <a:ext cx="5431697" cy="5324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9EB01-084C-A440-8D06-E1CF34D66871}">
      <dsp:nvSpPr>
        <dsp:cNvPr id="0" name=""/>
        <dsp:cNvSpPr/>
      </dsp:nvSpPr>
      <dsp:spPr>
        <a:xfrm>
          <a:off x="0" y="21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9FD19-F226-B840-809F-5ADC227736B5}">
      <dsp:nvSpPr>
        <dsp:cNvPr id="0" name=""/>
        <dsp:cNvSpPr/>
      </dsp:nvSpPr>
      <dsp:spPr>
        <a:xfrm>
          <a:off x="0" y="2158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M</a:t>
          </a:r>
          <a:r>
            <a:rPr lang="en-US" sz="5300" kern="1200" dirty="0" smtClean="0"/>
            <a:t>ay </a:t>
          </a:r>
          <a:r>
            <a:rPr lang="en-US" sz="5300" kern="1200" dirty="0" smtClean="0"/>
            <a:t>I</a:t>
          </a:r>
          <a:r>
            <a:rPr lang="en-US" sz="5300" kern="1200" dirty="0" smtClean="0"/>
            <a:t> use your phone?</a:t>
          </a:r>
          <a:endParaRPr lang="en-US" sz="5300" kern="1200" dirty="0"/>
        </a:p>
      </dsp:txBody>
      <dsp:txXfrm>
        <a:off x="0" y="2158"/>
        <a:ext cx="8229600" cy="1471761"/>
      </dsp:txXfrm>
    </dsp:sp>
    <dsp:sp modelId="{6882ED55-3185-674C-91B5-8F4CB5707405}">
      <dsp:nvSpPr>
        <dsp:cNvPr id="0" name=""/>
        <dsp:cNvSpPr/>
      </dsp:nvSpPr>
      <dsp:spPr>
        <a:xfrm>
          <a:off x="0" y="147391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A43556-A4BE-384B-A980-37D49AA83F09}">
      <dsp:nvSpPr>
        <dsp:cNvPr id="0" name=""/>
        <dsp:cNvSpPr/>
      </dsp:nvSpPr>
      <dsp:spPr>
        <a:xfrm>
          <a:off x="0" y="1473919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You may not leave earlier.</a:t>
          </a:r>
          <a:endParaRPr lang="en-US" sz="5300" kern="1200" dirty="0"/>
        </a:p>
      </dsp:txBody>
      <dsp:txXfrm>
        <a:off x="0" y="1473919"/>
        <a:ext cx="8229600" cy="1471761"/>
      </dsp:txXfrm>
    </dsp:sp>
    <dsp:sp modelId="{9FF0108B-A24F-834F-8F7F-1C22994954F0}">
      <dsp:nvSpPr>
        <dsp:cNvPr id="0" name=""/>
        <dsp:cNvSpPr/>
      </dsp:nvSpPr>
      <dsp:spPr>
        <a:xfrm>
          <a:off x="0" y="294568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CB9585-CD1B-364A-9FBA-14355C02EEEC}">
      <dsp:nvSpPr>
        <dsp:cNvPr id="0" name=""/>
        <dsp:cNvSpPr/>
      </dsp:nvSpPr>
      <dsp:spPr>
        <a:xfrm>
          <a:off x="0" y="2945680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0" y="2945680"/>
        <a:ext cx="8229600" cy="14717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522B6-1AD7-154B-A163-7051356821EC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</a:t>
          </a:r>
          <a:endParaRPr lang="en-US" sz="2900" kern="1200" dirty="0"/>
        </a:p>
      </dsp:txBody>
      <dsp:txXfrm rot="-5400000">
        <a:off x="1" y="520688"/>
        <a:ext cx="1039018" cy="445294"/>
      </dsp:txXfrm>
    </dsp:sp>
    <dsp:sp modelId="{74559FCC-BCDC-894B-B426-32D2C0D178EE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95% Sure- MUST</a:t>
          </a:r>
          <a:endParaRPr lang="en-US" sz="3400" kern="1200" dirty="0"/>
        </a:p>
      </dsp:txBody>
      <dsp:txXfrm rot="-5400000">
        <a:off x="1039018" y="48278"/>
        <a:ext cx="5009883" cy="870607"/>
      </dsp:txXfrm>
    </dsp:sp>
    <dsp:sp modelId="{285AC832-4622-C945-9995-91BAE28BBC2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</a:t>
          </a:r>
          <a:endParaRPr lang="en-US" sz="2900" kern="1200" dirty="0"/>
        </a:p>
      </dsp:txBody>
      <dsp:txXfrm rot="-5400000">
        <a:off x="1" y="1809352"/>
        <a:ext cx="1039018" cy="445294"/>
      </dsp:txXfrm>
    </dsp:sp>
    <dsp:sp modelId="{75D7B918-3AE5-714F-97D6-4D4B40B879AB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70-80% Sure- Should</a:t>
          </a:r>
          <a:endParaRPr lang="en-US" sz="3400" kern="1200" dirty="0"/>
        </a:p>
      </dsp:txBody>
      <dsp:txXfrm rot="-5400000">
        <a:off x="1039018" y="1336942"/>
        <a:ext cx="5009883" cy="870607"/>
      </dsp:txXfrm>
    </dsp:sp>
    <dsp:sp modelId="{001507BD-803A-E44D-BA01-2A46906BC975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</a:t>
          </a:r>
          <a:endParaRPr lang="en-US" sz="2900" kern="1200" dirty="0"/>
        </a:p>
      </dsp:txBody>
      <dsp:txXfrm rot="-5400000">
        <a:off x="1" y="3098016"/>
        <a:ext cx="1039018" cy="445294"/>
      </dsp:txXfrm>
    </dsp:sp>
    <dsp:sp modelId="{5ABC374C-F33C-074A-8075-1C55DEEB6B35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50% Sure- May,  Could</a:t>
          </a:r>
          <a:endParaRPr lang="en-US" sz="34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1C015-2EBE-FE42-B912-1468FD98D3F0}">
      <dsp:nvSpPr>
        <dsp:cNvPr id="0" name=""/>
        <dsp:cNvSpPr/>
      </dsp:nvSpPr>
      <dsp:spPr>
        <a:xfrm rot="5400000">
          <a:off x="2933564" y="575844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1F2EC8-7605-3341-AECE-B804F466A80E}">
      <dsp:nvSpPr>
        <dsp:cNvPr id="0" name=""/>
        <dsp:cNvSpPr/>
      </dsp:nvSpPr>
      <dsp:spPr>
        <a:xfrm>
          <a:off x="2871064" y="-3146"/>
          <a:ext cx="397124" cy="9129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90453" y="16243"/>
        <a:ext cx="358346" cy="874169"/>
      </dsp:txXfrm>
    </dsp:sp>
    <dsp:sp modelId="{25C6869B-5289-1041-B951-F39AAF12EB15}">
      <dsp:nvSpPr>
        <dsp:cNvPr id="0" name=""/>
        <dsp:cNvSpPr/>
      </dsp:nvSpPr>
      <dsp:spPr>
        <a:xfrm>
          <a:off x="3268188" y="340851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268188" y="340851"/>
        <a:ext cx="288830" cy="224670"/>
      </dsp:txXfrm>
    </dsp:sp>
    <dsp:sp modelId="{FD0D36FB-C97A-DC48-936E-D0A664B67ED7}">
      <dsp:nvSpPr>
        <dsp:cNvPr id="0" name=""/>
        <dsp:cNvSpPr/>
      </dsp:nvSpPr>
      <dsp:spPr>
        <a:xfrm rot="5400000">
          <a:off x="3262823" y="969820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F239B9-2302-BE46-90F3-AEED628B7D24}">
      <dsp:nvSpPr>
        <dsp:cNvPr id="0" name=""/>
        <dsp:cNvSpPr/>
      </dsp:nvSpPr>
      <dsp:spPr>
        <a:xfrm>
          <a:off x="3200322" y="708315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13894" y="721887"/>
        <a:ext cx="369980" cy="250830"/>
      </dsp:txXfrm>
    </dsp:sp>
    <dsp:sp modelId="{9C61175E-FCE8-8643-82CE-7569EDE08961}">
      <dsp:nvSpPr>
        <dsp:cNvPr id="0" name=""/>
        <dsp:cNvSpPr/>
      </dsp:nvSpPr>
      <dsp:spPr>
        <a:xfrm>
          <a:off x="3597446" y="734827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597446" y="734827"/>
        <a:ext cx="288830" cy="224670"/>
      </dsp:txXfrm>
    </dsp:sp>
    <dsp:sp modelId="{87F52EFA-C003-EC4B-B61D-CA669693A322}">
      <dsp:nvSpPr>
        <dsp:cNvPr id="0" name=""/>
        <dsp:cNvSpPr/>
      </dsp:nvSpPr>
      <dsp:spPr>
        <a:xfrm>
          <a:off x="3529580" y="1020572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543152" y="1034144"/>
        <a:ext cx="369980" cy="250830"/>
      </dsp:txXfrm>
    </dsp:sp>
    <dsp:sp modelId="{FF2CA75E-331B-1E43-8413-FC0A32CC3194}">
      <dsp:nvSpPr>
        <dsp:cNvPr id="0" name=""/>
        <dsp:cNvSpPr/>
      </dsp:nvSpPr>
      <dsp:spPr>
        <a:xfrm>
          <a:off x="3926705" y="1047083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926705" y="1047083"/>
        <a:ext cx="288830" cy="224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22F0F-6B21-3C4A-BC83-743560780959}">
      <dsp:nvSpPr>
        <dsp:cNvPr id="0" name=""/>
        <dsp:cNvSpPr/>
      </dsp:nvSpPr>
      <dsp:spPr>
        <a:xfrm>
          <a:off x="0" y="3625741"/>
          <a:ext cx="6450263" cy="1190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FUTURE SIMPLE</a:t>
          </a:r>
          <a:endParaRPr lang="en-US" sz="2200" kern="1200" dirty="0"/>
        </a:p>
      </dsp:txBody>
      <dsp:txXfrm>
        <a:off x="0" y="3625741"/>
        <a:ext cx="6450263" cy="642626"/>
      </dsp:txXfrm>
    </dsp:sp>
    <dsp:sp modelId="{31DD9F6B-CE64-214D-83B8-64A42C7FC6C5}">
      <dsp:nvSpPr>
        <dsp:cNvPr id="0" name=""/>
        <dsp:cNvSpPr/>
      </dsp:nvSpPr>
      <dsp:spPr>
        <a:xfrm>
          <a:off x="2853" y="4244566"/>
          <a:ext cx="6396176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   WILL BE ABLE TO</a:t>
          </a:r>
          <a:endParaRPr lang="en-US" sz="3100" kern="1200" dirty="0"/>
        </a:p>
      </dsp:txBody>
      <dsp:txXfrm>
        <a:off x="2853" y="4244566"/>
        <a:ext cx="6396176" cy="547422"/>
      </dsp:txXfrm>
    </dsp:sp>
    <dsp:sp modelId="{FE499230-651E-124D-BC8F-2D12748E1331}">
      <dsp:nvSpPr>
        <dsp:cNvPr id="0" name=""/>
        <dsp:cNvSpPr/>
      </dsp:nvSpPr>
      <dsp:spPr>
        <a:xfrm flipH="1">
          <a:off x="6399030" y="4244566"/>
          <a:ext cx="48378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99030" y="4244566"/>
        <a:ext cx="48378" cy="547422"/>
      </dsp:txXfrm>
    </dsp:sp>
    <dsp:sp modelId="{045BCAC1-D7CA-2843-B08D-F656E81D6626}">
      <dsp:nvSpPr>
        <dsp:cNvPr id="0" name=""/>
        <dsp:cNvSpPr/>
      </dsp:nvSpPr>
      <dsp:spPr>
        <a:xfrm rot="10800000">
          <a:off x="0" y="1813296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PRESENT SIMPLE</a:t>
          </a:r>
          <a:endParaRPr lang="en-US" sz="2200" kern="1200" dirty="0"/>
        </a:p>
      </dsp:txBody>
      <dsp:txXfrm rot="-10800000">
        <a:off x="0" y="1813296"/>
        <a:ext cx="6450263" cy="642433"/>
      </dsp:txXfrm>
    </dsp:sp>
    <dsp:sp modelId="{95740658-AE8D-B84B-999A-E76B98CD59C4}">
      <dsp:nvSpPr>
        <dsp:cNvPr id="0" name=""/>
        <dsp:cNvSpPr/>
      </dsp:nvSpPr>
      <dsp:spPr>
        <a:xfrm>
          <a:off x="221" y="2455730"/>
          <a:ext cx="48375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1" y="2455730"/>
        <a:ext cx="48375" cy="547258"/>
      </dsp:txXfrm>
    </dsp:sp>
    <dsp:sp modelId="{C4B1870D-B8A6-5941-85F0-9376EAF3696F}">
      <dsp:nvSpPr>
        <dsp:cNvPr id="0" name=""/>
        <dsp:cNvSpPr/>
      </dsp:nvSpPr>
      <dsp:spPr>
        <a:xfrm>
          <a:off x="48596" y="2398694"/>
          <a:ext cx="6401445" cy="661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CAN</a:t>
          </a:r>
          <a:endParaRPr lang="en-US" sz="3100" kern="1200" dirty="0"/>
        </a:p>
      </dsp:txBody>
      <dsp:txXfrm>
        <a:off x="48596" y="2398694"/>
        <a:ext cx="6401445" cy="661328"/>
      </dsp:txXfrm>
    </dsp:sp>
    <dsp:sp modelId="{63D1C341-4EA3-604B-B927-4EE428E2E77D}">
      <dsp:nvSpPr>
        <dsp:cNvPr id="0" name=""/>
        <dsp:cNvSpPr/>
      </dsp:nvSpPr>
      <dsp:spPr>
        <a:xfrm rot="10800000">
          <a:off x="0" y="851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PAST SIMPLE</a:t>
          </a:r>
          <a:endParaRPr lang="en-US" sz="2200" kern="1200" dirty="0"/>
        </a:p>
      </dsp:txBody>
      <dsp:txXfrm rot="-10800000">
        <a:off x="0" y="851"/>
        <a:ext cx="6450263" cy="642433"/>
      </dsp:txXfrm>
    </dsp:sp>
    <dsp:sp modelId="{567B33A9-E9D7-E546-B0F9-443A3D58FA2A}">
      <dsp:nvSpPr>
        <dsp:cNvPr id="0" name=""/>
        <dsp:cNvSpPr/>
      </dsp:nvSpPr>
      <dsp:spPr>
        <a:xfrm>
          <a:off x="1572" y="659771"/>
          <a:ext cx="6272240" cy="5142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COULD</a:t>
          </a:r>
          <a:endParaRPr lang="en-US" sz="3100" kern="1200" dirty="0"/>
        </a:p>
      </dsp:txBody>
      <dsp:txXfrm>
        <a:off x="1572" y="659771"/>
        <a:ext cx="6272240" cy="514286"/>
      </dsp:txXfrm>
    </dsp:sp>
    <dsp:sp modelId="{4DC2FEC5-95ED-E44B-8375-00F36245F961}">
      <dsp:nvSpPr>
        <dsp:cNvPr id="0" name=""/>
        <dsp:cNvSpPr/>
      </dsp:nvSpPr>
      <dsp:spPr>
        <a:xfrm flipH="1">
          <a:off x="6273813" y="643285"/>
          <a:ext cx="174877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273813" y="643285"/>
        <a:ext cx="174877" cy="547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9EB01-084C-A440-8D06-E1CF34D66871}">
      <dsp:nvSpPr>
        <dsp:cNvPr id="0" name=""/>
        <dsp:cNvSpPr/>
      </dsp:nvSpPr>
      <dsp:spPr>
        <a:xfrm>
          <a:off x="0" y="21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9FD19-F226-B840-809F-5ADC227736B5}">
      <dsp:nvSpPr>
        <dsp:cNvPr id="0" name=""/>
        <dsp:cNvSpPr/>
      </dsp:nvSpPr>
      <dsp:spPr>
        <a:xfrm>
          <a:off x="0" y="2158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0" kern="1200" baseline="0" dirty="0" smtClean="0"/>
            <a:t>She can run five </a:t>
          </a:r>
          <a:r>
            <a:rPr lang="en-US" sz="4100" b="1" i="0" kern="1200" baseline="0" dirty="0" err="1" smtClean="0"/>
            <a:t>kilometres</a:t>
          </a:r>
          <a:r>
            <a:rPr lang="en-US" sz="4100" b="1" i="0" kern="1200" baseline="0" dirty="0" smtClean="0"/>
            <a:t> without stopping.</a:t>
          </a:r>
          <a:endParaRPr lang="en-US" sz="4100" kern="1200" dirty="0"/>
        </a:p>
      </dsp:txBody>
      <dsp:txXfrm>
        <a:off x="0" y="2158"/>
        <a:ext cx="8229600" cy="1471761"/>
      </dsp:txXfrm>
    </dsp:sp>
    <dsp:sp modelId="{6882ED55-3185-674C-91B5-8F4CB5707405}">
      <dsp:nvSpPr>
        <dsp:cNvPr id="0" name=""/>
        <dsp:cNvSpPr/>
      </dsp:nvSpPr>
      <dsp:spPr>
        <a:xfrm>
          <a:off x="0" y="147391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A43556-A4BE-384B-A980-37D49AA83F09}">
      <dsp:nvSpPr>
        <dsp:cNvPr id="0" name=""/>
        <dsp:cNvSpPr/>
      </dsp:nvSpPr>
      <dsp:spPr>
        <a:xfrm>
          <a:off x="0" y="1473919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0" kern="1200" baseline="0" smtClean="0"/>
            <a:t>She could swim in icy water when she was only four.</a:t>
          </a:r>
          <a:endParaRPr lang="en-US" sz="4100" kern="1200"/>
        </a:p>
      </dsp:txBody>
      <dsp:txXfrm>
        <a:off x="0" y="1473919"/>
        <a:ext cx="8229600" cy="1471761"/>
      </dsp:txXfrm>
    </dsp:sp>
    <dsp:sp modelId="{9FF0108B-A24F-834F-8F7F-1C22994954F0}">
      <dsp:nvSpPr>
        <dsp:cNvPr id="0" name=""/>
        <dsp:cNvSpPr/>
      </dsp:nvSpPr>
      <dsp:spPr>
        <a:xfrm>
          <a:off x="0" y="294568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CB9585-CD1B-364A-9FBA-14355C02EEEC}">
      <dsp:nvSpPr>
        <dsp:cNvPr id="0" name=""/>
        <dsp:cNvSpPr/>
      </dsp:nvSpPr>
      <dsp:spPr>
        <a:xfrm>
          <a:off x="0" y="2945680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i="0" kern="1200" baseline="0" smtClean="0"/>
            <a:t>He will be able to drive a car when she is eighteen.</a:t>
          </a:r>
          <a:endParaRPr lang="en-US" sz="4100" kern="1200"/>
        </a:p>
      </dsp:txBody>
      <dsp:txXfrm>
        <a:off x="0" y="2945680"/>
        <a:ext cx="8229600" cy="14717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1C015-2EBE-FE42-B912-1468FD98D3F0}">
      <dsp:nvSpPr>
        <dsp:cNvPr id="0" name=""/>
        <dsp:cNvSpPr/>
      </dsp:nvSpPr>
      <dsp:spPr>
        <a:xfrm rot="5400000">
          <a:off x="2933564" y="575844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1F2EC8-7605-3341-AECE-B804F466A80E}">
      <dsp:nvSpPr>
        <dsp:cNvPr id="0" name=""/>
        <dsp:cNvSpPr/>
      </dsp:nvSpPr>
      <dsp:spPr>
        <a:xfrm>
          <a:off x="2871064" y="-3146"/>
          <a:ext cx="397124" cy="9129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90453" y="16243"/>
        <a:ext cx="358346" cy="874169"/>
      </dsp:txXfrm>
    </dsp:sp>
    <dsp:sp modelId="{25C6869B-5289-1041-B951-F39AAF12EB15}">
      <dsp:nvSpPr>
        <dsp:cNvPr id="0" name=""/>
        <dsp:cNvSpPr/>
      </dsp:nvSpPr>
      <dsp:spPr>
        <a:xfrm>
          <a:off x="3268188" y="340851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268188" y="340851"/>
        <a:ext cx="288830" cy="224670"/>
      </dsp:txXfrm>
    </dsp:sp>
    <dsp:sp modelId="{FD0D36FB-C97A-DC48-936E-D0A664B67ED7}">
      <dsp:nvSpPr>
        <dsp:cNvPr id="0" name=""/>
        <dsp:cNvSpPr/>
      </dsp:nvSpPr>
      <dsp:spPr>
        <a:xfrm rot="5400000">
          <a:off x="3262823" y="969820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F239B9-2302-BE46-90F3-AEED628B7D24}">
      <dsp:nvSpPr>
        <dsp:cNvPr id="0" name=""/>
        <dsp:cNvSpPr/>
      </dsp:nvSpPr>
      <dsp:spPr>
        <a:xfrm>
          <a:off x="3200322" y="708315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13894" y="721887"/>
        <a:ext cx="369980" cy="250830"/>
      </dsp:txXfrm>
    </dsp:sp>
    <dsp:sp modelId="{9C61175E-FCE8-8643-82CE-7569EDE08961}">
      <dsp:nvSpPr>
        <dsp:cNvPr id="0" name=""/>
        <dsp:cNvSpPr/>
      </dsp:nvSpPr>
      <dsp:spPr>
        <a:xfrm>
          <a:off x="3597446" y="734827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597446" y="734827"/>
        <a:ext cx="288830" cy="224670"/>
      </dsp:txXfrm>
    </dsp:sp>
    <dsp:sp modelId="{87F52EFA-C003-EC4B-B61D-CA669693A322}">
      <dsp:nvSpPr>
        <dsp:cNvPr id="0" name=""/>
        <dsp:cNvSpPr/>
      </dsp:nvSpPr>
      <dsp:spPr>
        <a:xfrm>
          <a:off x="3529580" y="1020572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543152" y="1034144"/>
        <a:ext cx="369980" cy="250830"/>
      </dsp:txXfrm>
    </dsp:sp>
    <dsp:sp modelId="{FF2CA75E-331B-1E43-8413-FC0A32CC3194}">
      <dsp:nvSpPr>
        <dsp:cNvPr id="0" name=""/>
        <dsp:cNvSpPr/>
      </dsp:nvSpPr>
      <dsp:spPr>
        <a:xfrm>
          <a:off x="3926705" y="1047083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926705" y="1047083"/>
        <a:ext cx="288830" cy="2246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22F0F-6B21-3C4A-BC83-743560780959}">
      <dsp:nvSpPr>
        <dsp:cNvPr id="0" name=""/>
        <dsp:cNvSpPr/>
      </dsp:nvSpPr>
      <dsp:spPr>
        <a:xfrm>
          <a:off x="0" y="3625741"/>
          <a:ext cx="6450263" cy="1190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FUTURE SIMPLE</a:t>
          </a:r>
          <a:endParaRPr lang="en-US" sz="2200" kern="1200" dirty="0"/>
        </a:p>
      </dsp:txBody>
      <dsp:txXfrm>
        <a:off x="0" y="3625741"/>
        <a:ext cx="6450263" cy="642626"/>
      </dsp:txXfrm>
    </dsp:sp>
    <dsp:sp modelId="{31DD9F6B-CE64-214D-83B8-64A42C7FC6C5}">
      <dsp:nvSpPr>
        <dsp:cNvPr id="0" name=""/>
        <dsp:cNvSpPr/>
      </dsp:nvSpPr>
      <dsp:spPr>
        <a:xfrm>
          <a:off x="2853" y="4244566"/>
          <a:ext cx="6396176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   WILL HAVE TO</a:t>
          </a:r>
          <a:endParaRPr lang="en-US" sz="3100" kern="1200" dirty="0"/>
        </a:p>
      </dsp:txBody>
      <dsp:txXfrm>
        <a:off x="2853" y="4244566"/>
        <a:ext cx="6396176" cy="547422"/>
      </dsp:txXfrm>
    </dsp:sp>
    <dsp:sp modelId="{FE499230-651E-124D-BC8F-2D12748E1331}">
      <dsp:nvSpPr>
        <dsp:cNvPr id="0" name=""/>
        <dsp:cNvSpPr/>
      </dsp:nvSpPr>
      <dsp:spPr>
        <a:xfrm flipH="1">
          <a:off x="6399030" y="4244566"/>
          <a:ext cx="48378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99030" y="4244566"/>
        <a:ext cx="48378" cy="547422"/>
      </dsp:txXfrm>
    </dsp:sp>
    <dsp:sp modelId="{045BCAC1-D7CA-2843-B08D-F656E81D6626}">
      <dsp:nvSpPr>
        <dsp:cNvPr id="0" name=""/>
        <dsp:cNvSpPr/>
      </dsp:nvSpPr>
      <dsp:spPr>
        <a:xfrm rot="10800000">
          <a:off x="0" y="1813296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PRESENT SIMPLE</a:t>
          </a:r>
          <a:endParaRPr lang="en-US" sz="2200" kern="1200" dirty="0"/>
        </a:p>
      </dsp:txBody>
      <dsp:txXfrm rot="-10800000">
        <a:off x="0" y="1813296"/>
        <a:ext cx="6450263" cy="642433"/>
      </dsp:txXfrm>
    </dsp:sp>
    <dsp:sp modelId="{95740658-AE8D-B84B-999A-E76B98CD59C4}">
      <dsp:nvSpPr>
        <dsp:cNvPr id="0" name=""/>
        <dsp:cNvSpPr/>
      </dsp:nvSpPr>
      <dsp:spPr>
        <a:xfrm>
          <a:off x="221" y="2455730"/>
          <a:ext cx="48375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1" y="2455730"/>
        <a:ext cx="48375" cy="547258"/>
      </dsp:txXfrm>
    </dsp:sp>
    <dsp:sp modelId="{C4B1870D-B8A6-5941-85F0-9376EAF3696F}">
      <dsp:nvSpPr>
        <dsp:cNvPr id="0" name=""/>
        <dsp:cNvSpPr/>
      </dsp:nvSpPr>
      <dsp:spPr>
        <a:xfrm>
          <a:off x="48596" y="2398694"/>
          <a:ext cx="6401445" cy="661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MUST</a:t>
          </a:r>
          <a:endParaRPr lang="en-US" sz="3100" kern="1200" dirty="0"/>
        </a:p>
      </dsp:txBody>
      <dsp:txXfrm>
        <a:off x="48596" y="2398694"/>
        <a:ext cx="6401445" cy="661328"/>
      </dsp:txXfrm>
    </dsp:sp>
    <dsp:sp modelId="{63D1C341-4EA3-604B-B927-4EE428E2E77D}">
      <dsp:nvSpPr>
        <dsp:cNvPr id="0" name=""/>
        <dsp:cNvSpPr/>
      </dsp:nvSpPr>
      <dsp:spPr>
        <a:xfrm rot="10800000">
          <a:off x="0" y="851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PAST SIMPLE</a:t>
          </a:r>
          <a:endParaRPr lang="en-US" sz="2200" kern="1200" dirty="0"/>
        </a:p>
      </dsp:txBody>
      <dsp:txXfrm rot="-10800000">
        <a:off x="0" y="851"/>
        <a:ext cx="6450263" cy="642433"/>
      </dsp:txXfrm>
    </dsp:sp>
    <dsp:sp modelId="{567B33A9-E9D7-E546-B0F9-443A3D58FA2A}">
      <dsp:nvSpPr>
        <dsp:cNvPr id="0" name=""/>
        <dsp:cNvSpPr/>
      </dsp:nvSpPr>
      <dsp:spPr>
        <a:xfrm>
          <a:off x="1572" y="659771"/>
          <a:ext cx="6272240" cy="5142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HAD TO</a:t>
          </a:r>
          <a:endParaRPr lang="en-US" sz="3100" kern="1200" dirty="0"/>
        </a:p>
      </dsp:txBody>
      <dsp:txXfrm>
        <a:off x="1572" y="659771"/>
        <a:ext cx="6272240" cy="514286"/>
      </dsp:txXfrm>
    </dsp:sp>
    <dsp:sp modelId="{4DC2FEC5-95ED-E44B-8375-00F36245F961}">
      <dsp:nvSpPr>
        <dsp:cNvPr id="0" name=""/>
        <dsp:cNvSpPr/>
      </dsp:nvSpPr>
      <dsp:spPr>
        <a:xfrm flipH="1">
          <a:off x="6273813" y="643285"/>
          <a:ext cx="174877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273813" y="643285"/>
        <a:ext cx="174877" cy="5472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9EB01-084C-A440-8D06-E1CF34D66871}">
      <dsp:nvSpPr>
        <dsp:cNvPr id="0" name=""/>
        <dsp:cNvSpPr/>
      </dsp:nvSpPr>
      <dsp:spPr>
        <a:xfrm>
          <a:off x="0" y="21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9FD19-F226-B840-809F-5ADC227736B5}">
      <dsp:nvSpPr>
        <dsp:cNvPr id="0" name=""/>
        <dsp:cNvSpPr/>
      </dsp:nvSpPr>
      <dsp:spPr>
        <a:xfrm>
          <a:off x="0" y="2158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Students must attend all their lessons.</a:t>
          </a: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0" y="2158"/>
        <a:ext cx="8229600" cy="1471761"/>
      </dsp:txXfrm>
    </dsp:sp>
    <dsp:sp modelId="{6882ED55-3185-674C-91B5-8F4CB5707405}">
      <dsp:nvSpPr>
        <dsp:cNvPr id="0" name=""/>
        <dsp:cNvSpPr/>
      </dsp:nvSpPr>
      <dsp:spPr>
        <a:xfrm>
          <a:off x="0" y="147391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A43556-A4BE-384B-A980-37D49AA83F09}">
      <dsp:nvSpPr>
        <dsp:cNvPr id="0" name=""/>
        <dsp:cNvSpPr/>
      </dsp:nvSpPr>
      <dsp:spPr>
        <a:xfrm>
          <a:off x="0" y="1473919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baseline="0" dirty="0" smtClean="0"/>
            <a:t>O</a:t>
          </a:r>
          <a:r>
            <a:rPr lang="en-US" sz="2800" b="1" i="0" kern="1200" baseline="0" dirty="0" smtClean="0"/>
            <a:t>ur grandparents had to attend all their lessons when they were at school.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i="0" kern="1200" baseline="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1473919"/>
        <a:ext cx="8229600" cy="1471761"/>
      </dsp:txXfrm>
    </dsp:sp>
    <dsp:sp modelId="{9FF0108B-A24F-834F-8F7F-1C22994954F0}">
      <dsp:nvSpPr>
        <dsp:cNvPr id="0" name=""/>
        <dsp:cNvSpPr/>
      </dsp:nvSpPr>
      <dsp:spPr>
        <a:xfrm>
          <a:off x="0" y="294568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CB9585-CD1B-364A-9FBA-14355C02EEEC}">
      <dsp:nvSpPr>
        <dsp:cNvPr id="0" name=""/>
        <dsp:cNvSpPr/>
      </dsp:nvSpPr>
      <dsp:spPr>
        <a:xfrm>
          <a:off x="0" y="2945680"/>
          <a:ext cx="8229600" cy="1471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baseline="0" dirty="0" smtClean="0"/>
            <a:t>Your grandchildren will have to attend their lessons when they are at school.</a:t>
          </a:r>
          <a:endParaRPr lang="en-US" sz="2800" kern="1200" dirty="0"/>
        </a:p>
      </dsp:txBody>
      <dsp:txXfrm>
        <a:off x="0" y="2945680"/>
        <a:ext cx="8229600" cy="14717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1C015-2EBE-FE42-B912-1468FD98D3F0}">
      <dsp:nvSpPr>
        <dsp:cNvPr id="0" name=""/>
        <dsp:cNvSpPr/>
      </dsp:nvSpPr>
      <dsp:spPr>
        <a:xfrm rot="5400000">
          <a:off x="2933564" y="575844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1F2EC8-7605-3341-AECE-B804F466A80E}">
      <dsp:nvSpPr>
        <dsp:cNvPr id="0" name=""/>
        <dsp:cNvSpPr/>
      </dsp:nvSpPr>
      <dsp:spPr>
        <a:xfrm>
          <a:off x="2871064" y="-3146"/>
          <a:ext cx="397124" cy="9129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90453" y="16243"/>
        <a:ext cx="358346" cy="874169"/>
      </dsp:txXfrm>
    </dsp:sp>
    <dsp:sp modelId="{25C6869B-5289-1041-B951-F39AAF12EB15}">
      <dsp:nvSpPr>
        <dsp:cNvPr id="0" name=""/>
        <dsp:cNvSpPr/>
      </dsp:nvSpPr>
      <dsp:spPr>
        <a:xfrm>
          <a:off x="3268188" y="340851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268188" y="340851"/>
        <a:ext cx="288830" cy="224670"/>
      </dsp:txXfrm>
    </dsp:sp>
    <dsp:sp modelId="{FD0D36FB-C97A-DC48-936E-D0A664B67ED7}">
      <dsp:nvSpPr>
        <dsp:cNvPr id="0" name=""/>
        <dsp:cNvSpPr/>
      </dsp:nvSpPr>
      <dsp:spPr>
        <a:xfrm rot="5400000">
          <a:off x="3262823" y="969820"/>
          <a:ext cx="235904" cy="2685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F239B9-2302-BE46-90F3-AEED628B7D24}">
      <dsp:nvSpPr>
        <dsp:cNvPr id="0" name=""/>
        <dsp:cNvSpPr/>
      </dsp:nvSpPr>
      <dsp:spPr>
        <a:xfrm>
          <a:off x="3200322" y="708315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13894" y="721887"/>
        <a:ext cx="369980" cy="250830"/>
      </dsp:txXfrm>
    </dsp:sp>
    <dsp:sp modelId="{9C61175E-FCE8-8643-82CE-7569EDE08961}">
      <dsp:nvSpPr>
        <dsp:cNvPr id="0" name=""/>
        <dsp:cNvSpPr/>
      </dsp:nvSpPr>
      <dsp:spPr>
        <a:xfrm>
          <a:off x="3597446" y="734827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597446" y="734827"/>
        <a:ext cx="288830" cy="224670"/>
      </dsp:txXfrm>
    </dsp:sp>
    <dsp:sp modelId="{87F52EFA-C003-EC4B-B61D-CA669693A322}">
      <dsp:nvSpPr>
        <dsp:cNvPr id="0" name=""/>
        <dsp:cNvSpPr/>
      </dsp:nvSpPr>
      <dsp:spPr>
        <a:xfrm>
          <a:off x="3529580" y="1020572"/>
          <a:ext cx="397124" cy="2779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543152" y="1034144"/>
        <a:ext cx="369980" cy="250830"/>
      </dsp:txXfrm>
    </dsp:sp>
    <dsp:sp modelId="{FF2CA75E-331B-1E43-8413-FC0A32CC3194}">
      <dsp:nvSpPr>
        <dsp:cNvPr id="0" name=""/>
        <dsp:cNvSpPr/>
      </dsp:nvSpPr>
      <dsp:spPr>
        <a:xfrm>
          <a:off x="3926705" y="1047083"/>
          <a:ext cx="288830" cy="224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3926705" y="1047083"/>
        <a:ext cx="288830" cy="2246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22F0F-6B21-3C4A-BC83-743560780959}">
      <dsp:nvSpPr>
        <dsp:cNvPr id="0" name=""/>
        <dsp:cNvSpPr/>
      </dsp:nvSpPr>
      <dsp:spPr>
        <a:xfrm>
          <a:off x="0" y="3625741"/>
          <a:ext cx="6450263" cy="1190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MAY</a:t>
          </a:r>
          <a:endParaRPr lang="en-US" sz="2200" kern="1200" dirty="0"/>
        </a:p>
      </dsp:txBody>
      <dsp:txXfrm>
        <a:off x="0" y="3625741"/>
        <a:ext cx="6450263" cy="642626"/>
      </dsp:txXfrm>
    </dsp:sp>
    <dsp:sp modelId="{31DD9F6B-CE64-214D-83B8-64A42C7FC6C5}">
      <dsp:nvSpPr>
        <dsp:cNvPr id="0" name=""/>
        <dsp:cNvSpPr/>
      </dsp:nvSpPr>
      <dsp:spPr>
        <a:xfrm>
          <a:off x="2853" y="4244566"/>
          <a:ext cx="6396176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  TNE MOST POLITE </a:t>
          </a:r>
          <a:endParaRPr lang="en-US" sz="3100" kern="1200" dirty="0"/>
        </a:p>
      </dsp:txBody>
      <dsp:txXfrm>
        <a:off x="2853" y="4244566"/>
        <a:ext cx="6396176" cy="547422"/>
      </dsp:txXfrm>
    </dsp:sp>
    <dsp:sp modelId="{FE499230-651E-124D-BC8F-2D12748E1331}">
      <dsp:nvSpPr>
        <dsp:cNvPr id="0" name=""/>
        <dsp:cNvSpPr/>
      </dsp:nvSpPr>
      <dsp:spPr>
        <a:xfrm flipH="1">
          <a:off x="6399030" y="4244566"/>
          <a:ext cx="48378" cy="54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399030" y="4244566"/>
        <a:ext cx="48378" cy="547422"/>
      </dsp:txXfrm>
    </dsp:sp>
    <dsp:sp modelId="{045BCAC1-D7CA-2843-B08D-F656E81D6626}">
      <dsp:nvSpPr>
        <dsp:cNvPr id="0" name=""/>
        <dsp:cNvSpPr/>
      </dsp:nvSpPr>
      <dsp:spPr>
        <a:xfrm rot="10800000">
          <a:off x="0" y="1813296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COULD</a:t>
          </a:r>
          <a:endParaRPr lang="en-US" sz="2200" kern="1200" dirty="0"/>
        </a:p>
      </dsp:txBody>
      <dsp:txXfrm rot="-10800000">
        <a:off x="0" y="1813296"/>
        <a:ext cx="6450263" cy="642433"/>
      </dsp:txXfrm>
    </dsp:sp>
    <dsp:sp modelId="{95740658-AE8D-B84B-999A-E76B98CD59C4}">
      <dsp:nvSpPr>
        <dsp:cNvPr id="0" name=""/>
        <dsp:cNvSpPr/>
      </dsp:nvSpPr>
      <dsp:spPr>
        <a:xfrm>
          <a:off x="221" y="2455730"/>
          <a:ext cx="48375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1" y="2455730"/>
        <a:ext cx="48375" cy="547258"/>
      </dsp:txXfrm>
    </dsp:sp>
    <dsp:sp modelId="{C4B1870D-B8A6-5941-85F0-9376EAF3696F}">
      <dsp:nvSpPr>
        <dsp:cNvPr id="0" name=""/>
        <dsp:cNvSpPr/>
      </dsp:nvSpPr>
      <dsp:spPr>
        <a:xfrm>
          <a:off x="48596" y="2398694"/>
          <a:ext cx="6401445" cy="661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48596" y="2398694"/>
        <a:ext cx="6401445" cy="661328"/>
      </dsp:txXfrm>
    </dsp:sp>
    <dsp:sp modelId="{63D1C341-4EA3-604B-B927-4EE428E2E77D}">
      <dsp:nvSpPr>
        <dsp:cNvPr id="0" name=""/>
        <dsp:cNvSpPr/>
      </dsp:nvSpPr>
      <dsp:spPr>
        <a:xfrm rot="10800000">
          <a:off x="0" y="851"/>
          <a:ext cx="6450263" cy="18302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CAN</a:t>
          </a:r>
          <a:endParaRPr lang="en-US" sz="2200" kern="1200" dirty="0"/>
        </a:p>
      </dsp:txBody>
      <dsp:txXfrm rot="-10800000">
        <a:off x="0" y="851"/>
        <a:ext cx="6450263" cy="642433"/>
      </dsp:txXfrm>
    </dsp:sp>
    <dsp:sp modelId="{567B33A9-E9D7-E546-B0F9-443A3D58FA2A}">
      <dsp:nvSpPr>
        <dsp:cNvPr id="0" name=""/>
        <dsp:cNvSpPr/>
      </dsp:nvSpPr>
      <dsp:spPr>
        <a:xfrm>
          <a:off x="1572" y="659771"/>
          <a:ext cx="6272240" cy="5142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LESS POLITE</a:t>
          </a:r>
          <a:endParaRPr lang="en-US" sz="3100" kern="1200" dirty="0"/>
        </a:p>
      </dsp:txBody>
      <dsp:txXfrm>
        <a:off x="1572" y="659771"/>
        <a:ext cx="6272240" cy="514286"/>
      </dsp:txXfrm>
    </dsp:sp>
    <dsp:sp modelId="{4DC2FEC5-95ED-E44B-8375-00F36245F961}">
      <dsp:nvSpPr>
        <dsp:cNvPr id="0" name=""/>
        <dsp:cNvSpPr/>
      </dsp:nvSpPr>
      <dsp:spPr>
        <a:xfrm flipH="1">
          <a:off x="6273813" y="643285"/>
          <a:ext cx="174877" cy="54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273813" y="643285"/>
        <a:ext cx="174877" cy="547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5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12/17/14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5" r:id="rId13"/>
    <p:sldLayoutId id="2147484176" r:id="rId14"/>
    <p:sldLayoutId id="2147484178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diagramData" Target="../diagrams/data3.xml"/><Relationship Id="rId9" Type="http://schemas.openxmlformats.org/officeDocument/2006/relationships/diagramLayout" Target="../diagrams/layout3.xml"/><Relationship Id="rId10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Relationship Id="rId9" Type="http://schemas.openxmlformats.org/officeDocument/2006/relationships/diagramLayout" Target="../diagrams/layout9.xml"/><Relationship Id="rId10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305601"/>
              </p:ext>
            </p:extLst>
          </p:nvPr>
        </p:nvGraphicFramePr>
        <p:xfrm>
          <a:off x="16002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453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5381290"/>
              </p:ext>
            </p:extLst>
          </p:nvPr>
        </p:nvGraphicFramePr>
        <p:xfrm>
          <a:off x="16002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524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CAN</a:t>
            </a:r>
            <a:br>
              <a:rPr lang="en-US" dirty="0" smtClean="0"/>
            </a:br>
            <a:r>
              <a:rPr lang="ru-RU" dirty="0" smtClean="0"/>
              <a:t>(МОЧЬ, МОГУ)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57423036"/>
              </p:ext>
            </p:extLst>
          </p:nvPr>
        </p:nvGraphicFramePr>
        <p:xfrm>
          <a:off x="762000" y="2971800"/>
          <a:ext cx="7086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45110312"/>
              </p:ext>
            </p:extLst>
          </p:nvPr>
        </p:nvGraphicFramePr>
        <p:xfrm>
          <a:off x="1626936" y="1584158"/>
          <a:ext cx="6450263" cy="481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            EXAMPLES</a:t>
            </a:r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228600" y="1676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524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M</a:t>
            </a:r>
            <a:r>
              <a:rPr lang="en-US" dirty="0" smtClean="0"/>
              <a:t>UST</a:t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ru-RU" dirty="0" err="1" smtClean="0"/>
              <a:t>должен,должна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0838498"/>
              </p:ext>
            </p:extLst>
          </p:nvPr>
        </p:nvGraphicFramePr>
        <p:xfrm>
          <a:off x="762000" y="2971800"/>
          <a:ext cx="7086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4165142"/>
              </p:ext>
            </p:extLst>
          </p:nvPr>
        </p:nvGraphicFramePr>
        <p:xfrm>
          <a:off x="1626936" y="1584158"/>
          <a:ext cx="6450263" cy="481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952788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            EXAMPLES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04356177"/>
              </p:ext>
            </p:extLst>
          </p:nvPr>
        </p:nvGraphicFramePr>
        <p:xfrm>
          <a:off x="228600" y="1676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03653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524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M</a:t>
            </a:r>
            <a:r>
              <a:rPr lang="en-US" dirty="0" smtClean="0"/>
              <a:t>AY</a:t>
            </a:r>
            <a:br>
              <a:rPr lang="en-US" dirty="0" smtClean="0"/>
            </a:br>
            <a:r>
              <a:rPr lang="ru-RU" dirty="0" smtClean="0"/>
              <a:t>(вежливая форма </a:t>
            </a:r>
            <a:r>
              <a:rPr lang="en-US" dirty="0" smtClean="0"/>
              <a:t>–</a:t>
            </a:r>
            <a:r>
              <a:rPr lang="ru-RU" dirty="0" smtClean="0"/>
              <a:t>мочь)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4971028"/>
              </p:ext>
            </p:extLst>
          </p:nvPr>
        </p:nvGraphicFramePr>
        <p:xfrm>
          <a:off x="762000" y="2971800"/>
          <a:ext cx="7086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7589380"/>
              </p:ext>
            </p:extLst>
          </p:nvPr>
        </p:nvGraphicFramePr>
        <p:xfrm>
          <a:off x="1626936" y="1584158"/>
          <a:ext cx="6450263" cy="481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507229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            EXAMPLES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00823716"/>
              </p:ext>
            </p:extLst>
          </p:nvPr>
        </p:nvGraphicFramePr>
        <p:xfrm>
          <a:off x="228600" y="16764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87505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2954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         S</a:t>
            </a:r>
            <a:r>
              <a:rPr lang="en-US" dirty="0" smtClean="0"/>
              <a:t>hould /  Ought to </a:t>
            </a:r>
            <a:br>
              <a:rPr lang="en-US" dirty="0" smtClean="0"/>
            </a:br>
            <a:r>
              <a:rPr lang="ru-RU" dirty="0" smtClean="0"/>
              <a:t>       </a:t>
            </a:r>
            <a:r>
              <a:rPr lang="en-US" dirty="0" smtClean="0"/>
              <a:t>( </a:t>
            </a:r>
            <a:r>
              <a:rPr lang="ru-RU" dirty="0" smtClean="0"/>
              <a:t>Следует, надо бы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W</a:t>
            </a:r>
            <a:r>
              <a:rPr lang="en-US" dirty="0" smtClean="0"/>
              <a:t>hen you give a piece of advice.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marL="0" indent="0"/>
            <a:r>
              <a:rPr lang="en-US" dirty="0" smtClean="0"/>
              <a:t>I should go to the meeting. I can get some information about the exam.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You ought to care about other people’s feelings.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QuizShow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Show.potx</Template>
  <TotalTime>0</TotalTime>
  <Words>213</Words>
  <Application>Microsoft Macintosh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QuizShow</vt:lpstr>
      <vt:lpstr>Hardcover</vt:lpstr>
      <vt:lpstr>MODAL VERBS</vt:lpstr>
      <vt:lpstr>REVIEW</vt:lpstr>
      <vt:lpstr>CAN (МОЧЬ, МОГУ)</vt:lpstr>
      <vt:lpstr>            EXAMPLES</vt:lpstr>
      <vt:lpstr>MUST (должен,должна) </vt:lpstr>
      <vt:lpstr>            EXAMPLES</vt:lpstr>
      <vt:lpstr>MAY (вежливая форма –мочь)</vt:lpstr>
      <vt:lpstr>            EXAMPLES</vt:lpstr>
      <vt:lpstr>         Should /  Ought to         ( Следует, надо бы…)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2010-04-19T20:49:56Z</dcterms:created>
  <dcterms:modified xsi:type="dcterms:W3CDTF">2014-12-17T22:07:08Z</dcterms:modified>
</cp:coreProperties>
</file>