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F99-4056-4FC8-B688-E7C20B49D13B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E730-0D44-4E86-866F-691F2B683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F99-4056-4FC8-B688-E7C20B49D13B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E730-0D44-4E86-866F-691F2B683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F99-4056-4FC8-B688-E7C20B49D13B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E730-0D44-4E86-866F-691F2B683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F99-4056-4FC8-B688-E7C20B49D13B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E730-0D44-4E86-866F-691F2B683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F99-4056-4FC8-B688-E7C20B49D13B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E730-0D44-4E86-866F-691F2B683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F99-4056-4FC8-B688-E7C20B49D13B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E730-0D44-4E86-866F-691F2B683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F99-4056-4FC8-B688-E7C20B49D13B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E730-0D44-4E86-866F-691F2B683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F99-4056-4FC8-B688-E7C20B49D13B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E730-0D44-4E86-866F-691F2B683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F99-4056-4FC8-B688-E7C20B49D13B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E730-0D44-4E86-866F-691F2B683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F99-4056-4FC8-B688-E7C20B49D13B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E730-0D44-4E86-866F-691F2B683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F99-4056-4FC8-B688-E7C20B49D13B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E730-0D44-4E86-866F-691F2B683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9AF99-4056-4FC8-B688-E7C20B49D13B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EE730-0D44-4E86-866F-691F2B683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b="1" i="1" dirty="0"/>
              <a:t>Окружающий нас мир – это мир геометрии.</a:t>
            </a:r>
            <a:br>
              <a:rPr lang="ru-RU" sz="2400" b="1" i="1" dirty="0"/>
            </a:br>
            <a:r>
              <a:rPr lang="ru-RU" sz="2400" b="1" i="1" dirty="0"/>
              <a:t>А.Д. Александров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72817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Подобие треугольников</a:t>
            </a:r>
          </a:p>
          <a:p>
            <a:pPr algn="ctr"/>
            <a:r>
              <a:rPr lang="ru-RU" sz="4000" b="1" dirty="0" smtClean="0"/>
              <a:t> и применение подобия</a:t>
            </a:r>
          </a:p>
          <a:p>
            <a:pPr algn="ctr"/>
            <a:r>
              <a:rPr lang="ru-RU" sz="4000" b="1" dirty="0" smtClean="0"/>
              <a:t> к решению задач.</a:t>
            </a:r>
            <a:endParaRPr lang="ru-RU" sz="4000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771800" y="5517232"/>
            <a:ext cx="1060704" cy="914400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716016" y="3789040"/>
            <a:ext cx="2827728" cy="2642592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ru.convdocs.org/pars_docs/refs/61/60399/60399_html_m3218d53e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460432" cy="616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3600" b="1" dirty="0"/>
              <a:t>Какие из следующих утверждений верны: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1498539"/>
            <a:ext cx="792088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 Два треугольника подобны, если их углы соответственно равны и сходственные стороны пропорциональны.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Периметры подобных треугольников относятся как           квадраты сходственных сторон.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Средняя линия треугольника параллельна одной из его сторон и равна половине этой стороны.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4048" y="5301208"/>
            <a:ext cx="2192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Ответ: 13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3600" b="1" dirty="0" smtClean="0"/>
              <a:t>Какие из следующих утверждений верны:</a:t>
            </a:r>
            <a:endParaRPr lang="ru-RU" sz="3600" b="1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67544" y="1001300"/>
            <a:ext cx="81369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Катет прямоугольного треугольника есть среднее пропорциональное для гипотенузы и отрезка  гипотенузы, заключенного между катетом и высотой, проведенной из вершины прямого угла.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Если три стороны одного треугольника соответственно пропорциональны трем сторонам другого треугольника, то такие треугольники подобны.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Медианы треугольника пересекаются в одной точке, которая делит каждую медиану в отношении 3:1, считая от вершины.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6096" y="5877272"/>
            <a:ext cx="2014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Ответ: 12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Какие из следующих утверждений верны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83568" y="1413507"/>
            <a:ext cx="741682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Два прямоугольных треугольника подобны, если имеют по равному острому углу.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Два равнобедренных треугольника подобны, если их углы при вершине равны.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Два равносторонних треугольника всегда подобны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2120" y="5733256"/>
            <a:ext cx="2143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Ответ:123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Найдите </a:t>
            </a:r>
            <a:r>
              <a:rPr lang="ru-RU" sz="3600" b="1" dirty="0"/>
              <a:t>пары подобных треугольников и определите признак подобия:</a:t>
            </a:r>
          </a:p>
        </p:txBody>
      </p:sp>
      <p:pic>
        <p:nvPicPr>
          <p:cNvPr id="5" name="Рисунок 4" descr="C:\Users\Анечка\AppData\Local\Microsoft\Windows\Temporary Internet Files\Content.Word\Новый рисунок (2)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756084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Решите </a:t>
            </a:r>
            <a:r>
              <a:rPr lang="ru-RU" dirty="0" smtClean="0"/>
              <a:t>задачи:</a:t>
            </a:r>
            <a:endParaRPr lang="ru-RU" dirty="0"/>
          </a:p>
        </p:txBody>
      </p:sp>
      <p:pic>
        <p:nvPicPr>
          <p:cNvPr id="3" name="Рисунок 2" descr="C:\Users\Анечка\AppData\Local\Microsoft\Windows\Temporary Internet Files\Content.Word\Новый рисунок (4)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96752"/>
            <a:ext cx="525658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555776" y="5109964"/>
            <a:ext cx="6588224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Найти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 AO, AD, CO, CM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Найти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 BC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Найти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 CH, AH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Найти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Периметр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ABCD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3567" y="2492896"/>
            <a:ext cx="65968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работу!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195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Окружающий нас мир – это мир геометрии. А.Д. Александров</vt:lpstr>
      <vt:lpstr>Слайд 2</vt:lpstr>
      <vt:lpstr> Какие из следующих утверждений верны:</vt:lpstr>
      <vt:lpstr> Какие из следующих утверждений верны:</vt:lpstr>
      <vt:lpstr>Какие из следующих утверждений верны:</vt:lpstr>
      <vt:lpstr>Найдите пары подобных треугольников и определите признак подобия:</vt:lpstr>
      <vt:lpstr> Решите задачи: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Подобие треугольников и применение подобия к решению задач.</dc:title>
  <dc:creator>TravelMate8573T</dc:creator>
  <cp:lastModifiedBy>TravelMate8573T</cp:lastModifiedBy>
  <cp:revision>8</cp:revision>
  <dcterms:created xsi:type="dcterms:W3CDTF">2015-09-17T11:16:13Z</dcterms:created>
  <dcterms:modified xsi:type="dcterms:W3CDTF">2015-09-18T11:17:17Z</dcterms:modified>
</cp:coreProperties>
</file>