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2" r:id="rId5"/>
    <p:sldMasterId id="2147483724" r:id="rId6"/>
    <p:sldMasterId id="2147483737" r:id="rId7"/>
  </p:sldMasterIdLst>
  <p:notesMasterIdLst>
    <p:notesMasterId r:id="rId30"/>
  </p:notesMasterIdLst>
  <p:sldIdLst>
    <p:sldId id="256" r:id="rId8"/>
    <p:sldId id="258" r:id="rId9"/>
    <p:sldId id="260" r:id="rId10"/>
    <p:sldId id="261" r:id="rId11"/>
    <p:sldId id="268" r:id="rId12"/>
    <p:sldId id="262" r:id="rId13"/>
    <p:sldId id="263" r:id="rId14"/>
    <p:sldId id="269" r:id="rId15"/>
    <p:sldId id="264" r:id="rId16"/>
    <p:sldId id="270" r:id="rId17"/>
    <p:sldId id="265" r:id="rId18"/>
    <p:sldId id="271" r:id="rId19"/>
    <p:sldId id="266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B98D-6F33-4C7E-851B-93F4E35AC6CC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6F07-66D5-4AD7-8CD1-4F2125EEA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6F07-66D5-4AD7-8CD1-4F2125EEA2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48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8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8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8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9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49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456E4BA-2ACA-4652-B5C1-C61B4D09FF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94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AF3B5B6-CE1A-4891-B691-0C1DB7947CC1}" type="datetimeFigureOut">
              <a:rPr lang="ru-RU" smtClean="0"/>
              <a:pPr/>
              <a:t>13.04.2015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6/6a/Ravensbr%C3%BCck_Tor2.jpg/210px-Ravensbr%C3%BCck_Tor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E:\&#1091;&#1079;&#1085;&#1080;&#1082;&#1080;%20&#1082;&#1086;&#1085;&#1094;&#1083;&#1072;&#1075;&#1077;&#1088;&#1077;&#1081;\Minuta-molchaniya-Metronom(muzofon.com).mp3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&amp;Dcy;&amp;iecy;&amp;ncy;&amp;softcy; &amp;Pcy;&amp;Ocy;&amp;Bcy;&amp;IEcy;&amp;Dcy;&amp;Ycy;, &amp;pcy;&amp;rcy;&amp;acy;&amp;zcy;&amp;dcy;&amp;ncy;&amp;ucy;&amp;iecy;&amp;mcy;, &amp;vcy;&amp;scy;&amp;pcy;&amp;ocy;&amp;mcy;&amp;icy;&amp;ncy;&amp;acy;&amp;iecy;&amp;mcy;, &amp;bcy;&amp;lcy;&amp;acy;&amp;gcy;&amp;ocy;&amp;dcy;&amp;acy;&amp;rcy;&amp;icy;&amp;m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4" name="Picture 2" descr="Dmitry Shvarts - &amp;Vcy;&amp;ycy;&amp;scy;&amp;tcy;&amp;acy;&amp;vcy;&amp;lcy;&amp;iecy;&amp;ncy;&amp;ocy; &amp;scy;&amp;acy;&amp;mcy;&amp;ocy;&amp;iecy; &amp;rcy;&amp;acy;&amp;ncy;&amp;ncy;&amp;iecy;&amp;iecy; &amp;pcy;&amp;icy;&amp;scy;&amp;softcy;&amp;mcy;&amp;ocy; &amp;Gcy;&amp;icy;&amp;tcy;&amp;lcy;&amp;iecy;&amp;rcy;&amp;acy; &amp;ocy; &amp;iecy;&amp;v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1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657671"/>
            <a:ext cx="6858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22 марта 1933 года в Дахау начал действовать первый концентрационный лагерь в фашистской Германии.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 мемориальных комплексах на местах концлагерей отдельной композицией представлены личные вещи узников.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Zcy;&amp;acy; &amp;ncy;&amp;acy;&amp;shcy;&amp;ucy; &amp;scy;&amp;ocy;&amp;vcy;&amp;iecy;&amp;tcy;&amp;scy;&amp;kcy;&amp;ucy;&amp;yucy; &amp;Rcy;&amp;ocy;&amp;dcy;&amp;icy;&amp;ncy;&amp;ucy;! . - &amp;Dcy;&amp;IEcy;&amp;Tcy;&amp;Icy; &amp;Vcy; &amp;Ncy;&amp;Acy;&amp;TScy;&amp;Icy;&amp;Scy;&amp;Tcy;&amp;Scy;&amp;Kcy;&amp;Icy;&amp;KHcy; &amp;Kcy;&amp;Ocy;&amp;Ncy;&amp;TScy;&amp;Lcy;&amp;Acy;&amp;Gcy;&amp;IEcy;&amp;Rcy;&amp;Y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326006" cy="4357718"/>
          </a:xfrm>
          <a:prstGeom prst="rect">
            <a:avLst/>
          </a:prstGeom>
          <a:noFill/>
        </p:spPr>
      </p:pic>
      <p:pic>
        <p:nvPicPr>
          <p:cNvPr id="1028" name="Picture 4" descr="70 &amp;lcy;&amp;iecy;&amp;tcy; &amp;Vcy;&amp;iecy;&amp;lcy;&amp;icy;&amp;kcy;&amp;ocy;&amp;jcy; &amp;Pcy;&amp;ocy;&amp;bcy;&amp;iecy;&amp;dcy;&amp;ycy; - &amp;Scy;&amp;tcy;&amp;rcy;&amp;acy;&amp;ncy;&amp;icy;&amp;tscy;&amp;acy; 2 - &amp;Fcy;&amp;ocy;&amp;rcy;&amp;ucy;&amp;mcy; &amp;Kcy;&amp;icy;&amp;ncy;&amp;ocy;&amp;zcy;&amp;acy;&amp;lcy;.&amp;T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5715000" cy="4286250"/>
          </a:xfrm>
          <a:prstGeom prst="rect">
            <a:avLst/>
          </a:prstGeom>
          <a:noFill/>
        </p:spPr>
      </p:pic>
      <p:pic>
        <p:nvPicPr>
          <p:cNvPr id="1030" name="Picture 6" descr="&amp;Mcy;&amp;iecy;&amp;mcy;&amp;ocy;&amp;rcy;&amp;icy;&amp;acy;&amp;lcy; &amp;Scy;&amp;acy;&amp;lcy;&amp;acy;&amp;scy;&amp;pcy;&amp;icy;&amp;l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2476549" cy="1857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0"/>
            <a:ext cx="53578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Са́ласпилс</a:t>
            </a:r>
            <a:r>
              <a:rPr lang="ru-RU" sz="2000" b="1" dirty="0" smtClean="0"/>
              <a:t> </a:t>
            </a:r>
            <a:r>
              <a:rPr lang="vi-VN" sz="2000" dirty="0" smtClean="0"/>
              <a:t>— концентрационный лагерь. </a:t>
            </a:r>
            <a:r>
              <a:rPr lang="ru-RU" sz="2000" dirty="0" smtClean="0"/>
              <a:t>По свидетельским показаниям, в лагере погибло более 100 000 человек.</a:t>
            </a:r>
          </a:p>
          <a:p>
            <a:r>
              <a:rPr lang="ru-RU" sz="2000" dirty="0" smtClean="0"/>
              <a:t>Оценку как количества погибших в этом лагере, так и состава заключённых затрудняет то, что при эвакуации был уничтожен его административный архив.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мень памя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0" y="59704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…Когда измождённые люди с больными, замученными детьми загонялись за тройную проволочную ограду концентрационного лагеря, для взрослых, но в особенности для беззащитных детей начиналось мучительное существование, насыщенное до предела тяжкими психическими и физическими истязаниями и издевательствами со стороны немцев и их прислужников.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…Дети, начиная с грудного возраста, содержались немцами отдельно и строго изолированно. Дети в отдельном бараке находились в состоянии маленьких животных, лишённых даже примитивного ухода.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 грудными младенцами присматривают 5-8-летние девочки. Грязь, вшивость, вспыхнувшие эпидемии кори, дизентерии, дифтерии приводили к массовой гибели детей. Немецкая охрана ежедневно в больших корзинах выносила из детского барака окоченевшие трупики погибших мучительной смертью детей. Они сбрасывались в выгребные ямы, сжигались за оградой лагеря и частично закапывались в лесу вблизи лагеря.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…Массовую беспрерывную смертность детей вызывали те эксперименты, для которых в роли лабораторных животных использовались маленькие мученики Саласпилса…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00042"/>
            <a:ext cx="4114800" cy="56261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</a:t>
            </a:r>
            <a:r>
              <a:rPr lang="ru-RU" sz="2400" b="1" dirty="0" smtClean="0">
                <a:effectLst/>
              </a:rPr>
              <a:t>В специальных лагерях смерти ликвидация узников шла непрерывным и ускоренным темпом. Такие лагеря проектировались и строились не как места заключения, а как фабрики смерти. Предполагалось, что в них обреченные на смерть люди должны были проводить буквально несколько часов. В таких лагерях был построен отлаженный конвейер, уничтожавший до нескольких тысяч человек в сутки.</a:t>
            </a:r>
          </a:p>
        </p:txBody>
      </p:sp>
      <p:pic>
        <p:nvPicPr>
          <p:cNvPr id="21508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195158" cy="49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ensbrück Tor2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2883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2000" b="1" dirty="0" smtClean="0"/>
              <a:t>Равенсбрюк – женский трудовой лагерь, расположенный севернее Берлина. Существовал с1939 года. Имел 100 филиалов. Число заключенных 130 тысяч человек. Заключённым выдавалось полосатое платье и деревянные колодки-шлёпанцы.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    Число погибших 93 тысяч человек.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&amp;YAcy; &amp;Bcy;&amp;Ycy;&amp;Lcy; 99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64" y="0"/>
            <a:ext cx="5143536" cy="3857652"/>
          </a:xfrm>
          <a:prstGeom prst="rect">
            <a:avLst/>
          </a:prstGeom>
          <a:noFill/>
        </p:spPr>
      </p:pic>
      <p:pic>
        <p:nvPicPr>
          <p:cNvPr id="110598" name="Picture 6" descr="&amp;Ocy;&amp;scy;&amp;vcy;&amp;iecy;&amp;ncy;&amp;tscy;&amp;icy;&amp;mcy;: &amp;kcy;&amp;ocy;&amp;ncy;&amp;tscy;&amp;lcy;&amp;acy;&amp;gcy;&amp;iecy;&amp;rcy;&amp;softcy; &amp;Acy;&amp;ucy;&amp;shcy;&amp;vcy;&amp;icy;&amp;tscy;-&amp;Bcy;&amp;icy;&amp;rcy;&amp;kcy;&amp;iecy;&amp;ncy;&amp;acy;&amp;ucy;. . &amp;Scy;&amp;tcy;&amp;rcy;&amp;acy;&amp;shcy;&amp;ncy;&amp;ocy; &amp;pcy;&amp;ocy;&amp;mcy;&amp;ncy;&amp;icy;&amp;tcy;&amp;softcy; &amp;icy; &amp;zcy;&amp;acy;&amp;bcy;&amp;ycy;&amp;vcy;&amp;acy;&amp;tcy;&amp;softcy; &amp;ncy;&amp;iecy;&amp;lcy;&amp;softcy;&amp;zcy;&amp;y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5093"/>
            <a:ext cx="5760233" cy="4052907"/>
          </a:xfrm>
          <a:prstGeom prst="rect">
            <a:avLst/>
          </a:prstGeom>
          <a:noFill/>
        </p:spPr>
      </p:pic>
      <p:pic>
        <p:nvPicPr>
          <p:cNvPr id="110600" name="Picture 8" descr="GO GEOID - Alex Cheban / &amp;Fcy;&amp;ocy;&amp;tcy;&amp;ocy;&amp;acy;&amp;lcy;&amp;softcy;&amp;bcy;&amp;ocy;&amp;mcy;&amp;ycy; / &amp;Ocy;&amp;tcy;&amp;chcy;&amp;iecy;&amp;tcy;: &amp;Ocy;&amp;scy;&amp;vcy;&amp;iecy;&amp;ncy;&amp;tscy;&amp;icy;&amp;mcy;: &amp;kcy;&amp;ocy;&amp;ncy;&amp;tscy;&amp;lcy;&amp;acy;&amp;gcy;&amp;iecy;&amp;rcy;&amp;softcy; &amp;Acy;&amp;ucy;&amp;shcy;&amp;vcy;&amp;icy;&amp;tscy;-&amp;Bcy;&amp;icy;&amp;rcy;&amp;kcy;&amp;iecy;&amp;ncy;&amp;acy;&amp;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857628"/>
            <a:ext cx="3000372" cy="3000372"/>
          </a:xfrm>
          <a:prstGeom prst="rect">
            <a:avLst/>
          </a:prstGeom>
          <a:noFill/>
        </p:spPr>
      </p:pic>
      <p:pic>
        <p:nvPicPr>
          <p:cNvPr id="110602" name="Picture 10" descr="&amp;Zcy;&amp;Acy;&amp;Kcy;&amp;Acy;&amp;Zcy;&amp;CHcy;&amp;Icy;&amp;Kcy;&amp;Acy; &amp;Icy; &amp;Icy;&amp;Scy;&amp;Pcy;&amp;Ocy;&amp;Lcy;&amp;Ncy;&amp;Icy;&amp;Tcy;&amp;IEcy;&amp;Lcy;&amp;IEcy;&amp;Jcy; &amp;Vcy; &amp;Tcy;&amp;YUcy;&amp;Rcy;&amp;SOFTcy;&amp;Mcy;&amp;Ucy; - 20 &amp;Mcy;&amp;acy;&amp;rcy;&amp;tcy;&amp;acy; 2010 - &amp;Vcy;&amp;iecy;&amp;rcy;&amp;mcy;&amp;acy;&amp;khcy;&amp;tcy;, &amp;scy;&amp;scy;, &amp;Lcy;&amp;yucy;&amp;fcy;&amp;tcy;&amp;vcy;&amp;acy;&amp;fcy;&amp;fcy;&amp;iecy;, &amp;pcy;&amp;rcy;&amp;yacy;&amp;zhcy;&amp;kcy;&amp;icy;, &amp;kcy;&amp;acy;&amp;scy;&amp;kcy;&amp;icy;, &amp;zhcy;&amp;iecy;&amp;lcy;&amp;iecy;&amp;zcy;&amp;ncy;&amp;ycy;&amp;jcy; &amp;kcy;&amp;rcy;&amp;iecy;&amp;scy;&amp;t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3714743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&amp;Bcy;&amp;iecy;&amp;zcy; &amp;rcy;&amp;ucy;&amp;bcy;&amp;rcy;&amp;icy;&amp;kcy;&amp;icy; &amp;KHcy;&amp;ocy;&amp;rcy;&amp;ocy;&amp;shcy;&amp;icy;&amp;jcy; &amp;ncy;&amp;ocy;&amp;vcy;&amp;ocy;&amp;scy;&amp;tcy;&amp;ncy;&amp;ocy;&amp;jcy; &amp;bcy;&amp;lcy;&amp;o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5019676"/>
          </a:xfrm>
          <a:prstGeom prst="rect">
            <a:avLst/>
          </a:prstGeom>
          <a:noFill/>
        </p:spPr>
      </p:pic>
      <p:pic>
        <p:nvPicPr>
          <p:cNvPr id="113668" name="Picture 4" descr="&amp;Icy;&amp;khcy; &amp;rcy;&amp;acy;&amp;scy;&amp;scy;&amp;tcy;&amp;rcy;&amp;iecy;&amp;lcy;&amp;yacy;&amp;lcy;&amp;icy; &amp;ncy;&amp;acy; &amp;rcy;&amp;acy;&amp;scy;&amp;scy;&amp;vcy;&amp;iecy;&amp;tcy;&amp;iecy;, - Chromedoom.ru - &amp;scy;&amp;bcy;&amp;ocy;&amp;rcy;&amp;ncy;&amp;icy;&amp;kcy; &amp;kcy;&amp;ucy;&amp;lcy;&amp;icy;&amp;ncy;&amp;acy;&amp;rcy;&amp;ncy;&amp;ycy;&amp;khcy; &amp;icy;&amp;zcy;&amp;ycy;&amp;s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283" y="2143116"/>
            <a:ext cx="3394717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1"/>
            <a:ext cx="8643968" cy="64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429024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«Об этом нельзя забывать…»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00570"/>
            <a:ext cx="3643338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Посвящается памяти узников фашистских концлагерей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4" y="2714620"/>
            <a:ext cx="4000496" cy="41433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smtClean="0">
                <a:effectLst/>
              </a:rPr>
              <a:t>Люди!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Покуда сердца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                    стучатся, 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Какою ценой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завоёвано счастье, 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пожалуйста,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                    помните!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effectLst/>
              </a:rPr>
              <a:t>Р. Рождественский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720" y="4857760"/>
            <a:ext cx="4500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/>
              <a:t>Саласпилсский</a:t>
            </a:r>
            <a:r>
              <a:rPr lang="ru-RU" sz="2800" b="1" dirty="0" smtClean="0"/>
              <a:t> мемориальный комплекс</a:t>
            </a:r>
            <a:endParaRPr lang="ru-RU" sz="2800" b="1" dirty="0"/>
          </a:p>
        </p:txBody>
      </p:sp>
      <p:pic>
        <p:nvPicPr>
          <p:cNvPr id="115714" name="Picture 2" descr="&amp;Scy;&amp;acy;&amp;lcy;&amp;acy;&amp;scy;&amp;pcy;&amp;icy;&amp;lcy;&amp;scy;&amp;kcy;&amp;icy;&amp;jcy; &amp;mcy;&amp;iecy;&amp;mcy;&amp;ocy;&amp;rcy;&amp;icy;&amp;acy;&amp;lcy;&amp;softcy;&amp;ncy;&amp;ycy;&amp;jcy; &amp;kcy;&amp;ocy;&amp;mcy;&amp;pcy;&amp;lcy;&amp;iecy;&amp;kcy;&amp;scy; (&amp;Scy;&amp;acy;&amp;lcy;&amp;acy;&amp;scy;&amp;pcy;&amp;icy;&amp;lcy;&amp;scy;/Salaspils (&amp;Lcy;&amp;acy;&amp;tcy;&amp;vcy;&amp;icy;&amp;yacy;)), 3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72066" cy="38040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&amp;Scy;&amp;tcy;&amp;rcy;&amp;acy;&amp;ncy;&amp;ycy; &amp;IEcy;&amp;vcy;&amp;rcy;&amp;ocy;&amp;pcy;&amp;ycy;. &amp;Lcy;&amp;acy;&amp;tcy;&amp;vcy;&amp;icy;&amp;yacy; - &amp;Scy;&amp;tcy;&amp;rcy;&amp;acy;&amp;ncy;&amp;icy;&amp;tscy;&amp;acy;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Minuta-molchaniya-Metronom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131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11113"/>
            <a:ext cx="6985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Обращение неизвестного поэта из лагеря Заксенхаузен.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Падут под ударом врагов легионы,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Моя возродится страна.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Ребята! Тогда подведите итоги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Страданий и наших побед,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К безвестным героям не будьте так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строги,-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Ведь многим пришлось умереть.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Вы память святую о них сохраните,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Запомните их имена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И в песне погибших борцов вспомяните,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Когда запоёт вся страна. </a:t>
            </a:r>
          </a:p>
        </p:txBody>
      </p:sp>
      <p:pic>
        <p:nvPicPr>
          <p:cNvPr id="24581" name="Picture 5" descr="Сегодня отмечается Международный День освобождения узников фашистских концлагерей. Фотография: НТК «Звезда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49275"/>
            <a:ext cx="3311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0005rr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28662" y="0"/>
            <a:ext cx="735811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Слоган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</a:rPr>
              <a:t>Arbeit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macht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frei</a:t>
            </a:r>
            <a:r>
              <a:rPr lang="ru-RU" sz="3600" b="1" dirty="0" smtClean="0">
                <a:solidFill>
                  <a:srgbClr val="FFFF00"/>
                </a:solidFill>
              </a:rPr>
              <a:t>» –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«Работа делает свободным» –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девиз </a:t>
            </a:r>
            <a:r>
              <a:rPr lang="ru-RU" sz="3600" b="1" dirty="0">
                <a:solidFill>
                  <a:srgbClr val="FFFF00"/>
                </a:solidFill>
              </a:rPr>
              <a:t>большинства концентрационных лагерей.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>
              <a:solidFill>
                <a:srgbClr val="FFFF00"/>
              </a:solidFill>
            </a:endParaRPr>
          </a:p>
          <a:p>
            <a:r>
              <a:rPr lang="ru-RU" sz="3600" b="1" dirty="0">
                <a:solidFill>
                  <a:srgbClr val="FFFF00"/>
                </a:solidFill>
              </a:rPr>
              <a:t>Последняя надежда узников.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rkenau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6738" name="Picture 2" descr="&amp;Dcy;&amp;IEcy;&amp;Ncy;&amp;SOFTcy; &amp;Ocy;&amp;Scy;&amp;Vcy;&amp;Ocy;&amp;Bcy;&amp;Ocy;&amp;ZHcy;&amp;Dcy;&amp;IEcy;&amp;Ncy;&amp;Icy;&amp;YAcy; &amp;Ucy;&amp;Zcy;&amp;Ncy;&amp;Icy;&amp;Kcy;&amp;Ocy;&amp;Vcy; &amp;Fcy;&amp;Acy;&amp;SHcy;&amp;Icy;&amp;Scy;&amp;Tcy;&amp;Scy;&amp;Kcy;&amp;Icy;&amp;KHcy; &amp;Kcy;&amp;Ocy;&amp;Ncy;&amp;TScy;&amp;Lcy;&amp;Acy;&amp;Gcy;&amp;IEcy;&amp;R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3000364" cy="2285992"/>
          </a:xfrm>
          <a:prstGeom prst="rect">
            <a:avLst/>
          </a:prstGeom>
          <a:noFill/>
        </p:spPr>
      </p:pic>
      <p:pic>
        <p:nvPicPr>
          <p:cNvPr id="116740" name="Picture 4" descr="&amp;Ncy;&amp;ocy;&amp;vcy;&amp;ocy;&amp;scy;&amp;tcy;&amp;icy;, &amp;kcy;&amp;ocy;&amp;tcy;&amp;ocy;&amp;rcy;&amp;ycy;&amp;iecy; &amp;ncy;&amp;ucy;&amp;zhcy;&amp;ncy;&amp;ocy; &amp;zcy;&amp;ncy;&amp;acy;&amp;tcy;&amp;softcy;: &amp;YAcy;&amp;ncy;&amp;vcy;&amp;acy;&amp;rcy;&amp;softcy;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7727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&amp;Scy;&amp;ucy;&amp;dcy;&amp;softcy;&amp;bcy;&amp;acy;, &amp;ocy;&amp;pcy;&amp;acy;&amp;lcy;&amp;iecy;&amp;ncy;&amp;ncy;&amp;acy;&amp;yacy; &amp;vcy;&amp;ocy;&amp;j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Бухенвальд — крупнейший и самый (печально) известный нацистский лагерь смерти. Из 238 380 заключенных, прошедших через Бухенвальд со дня его основания и до освобождения (1937—1945 г.г.), 56 549 умерли или были убиты.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0064k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Людей вешали непосредственно перед печкой.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Одежда смертников пропитывалась дезинфекционным газом и отдавалась "новичкам".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LA 2008-04-08 08-10-58-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Показательные казни – обычное дело в концлагере.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0" name="Picture 2" descr="&amp;Ocy;&amp;scy;&amp;vcy;&amp;ocy;&amp;bcy;&amp;ocy;&amp;zhcy;&amp;dcy;&amp;iecy;&amp;ncy;&amp;ncy;&amp;ycy;&amp;iecy; &amp;dcy;&amp;iecy;&amp;tcy;&amp;icy;-&amp;zcy;&amp;acy;&amp;kcy;&amp;lcy;&amp;yucy;&amp;chcy;&amp;iecy;&amp;ncy;&amp;ncy;&amp;ycy;&amp;iecy; &amp;Bcy;&amp;ucy;&amp;khcy;&amp;iecy;&amp;ncy;&amp;vcy;&amp;acy;&amp;lcy;&amp;softcy;&amp;dcy;&amp;acy; &amp;vcy;&amp;ycy;&amp;khcy;&amp;ocy;&amp;dcy;&amp;yacy;&amp;tcy; &amp;icy;&amp;zcy; &amp;vcy;&amp;ocy;&amp;rcy;&amp;ocy;&amp;tcy; &amp;lcy;&amp;acy;&amp;gcy;&amp;iecy;&amp;r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721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Освобожденные дети-заключенные Бухенвальда выходят из ворот лагеря.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G_2005-05-12-perchatki3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42118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ПЕРЧАТКИ ИЗ ЧЕЛОВЕЧЕСКОЙ КОЖИ: 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9 Мая ветеран ставит рядом с ними поминальную стопку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%D0%9F%D1%80%D0%B5%D0%B7%D0%B5%D0%BD%D1%82%D0%B0%D1%86%D0%B8%D1%8F %D0%9F%D0%B0%D0%BC%D1%8F%D1%82%D0%B8 %D1%83%D0%B7%D0%BD%D0%B8%D0%BA%D0%B0%D0%BC %D0%BA%D0%BE%D0%BD%D1%86%D0%BB%D0%B0%D0%B3%D0%B5%D1%80%D0%B5%D0%B9 - %D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2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голубой с кадратикам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лубой с кадратиками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ой с кадратикам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ой с кадратикам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1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9">
  <a:themeElements>
    <a:clrScheme name="Пиксел 14">
      <a:dk1>
        <a:srgbClr val="000000"/>
      </a:dk1>
      <a:lt1>
        <a:srgbClr val="FFFFFF"/>
      </a:lt1>
      <a:dk2>
        <a:srgbClr val="000000"/>
      </a:dk2>
      <a:lt2>
        <a:srgbClr val="4BCB76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FF99F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FFFFFF"/>
        </a:lt1>
        <a:dk2>
          <a:srgbClr val="000000"/>
        </a:dk2>
        <a:lt2>
          <a:srgbClr val="4BCB76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FF"/>
        </a:lt1>
        <a:dk2>
          <a:srgbClr val="000000"/>
        </a:dk2>
        <a:lt2>
          <a:srgbClr val="4BCB76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%D0%9F%D1%80%D0%B5%D0%B7%D0%B5%D0%BD%D1%82%D0%B0%D1%86%D0%B8%D1%8F %D0%9F%D0%B0%D0%BC%D1%8F%D1%82%D0%B8 %D1%83%D0%B7%D0%BD%D0%B8%D0%BA%D0%B0%D0%BC %D0%BA%D0%BE%D0%BD%D1%86%D0%BB%D0%B0%D0%B3%D0%B5%D1%80%D0%B5%D0%B9 - %D0</Template>
  <TotalTime>158</TotalTime>
  <Words>520</Words>
  <Application>Microsoft Office PowerPoint</Application>
  <PresentationFormat>Экран (4:3)</PresentationFormat>
  <Paragraphs>55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%D0%9F%D1%80%D0%B5%D0%B7%D0%B5%D0%BD%D1%82%D0%B0%D1%86%D0%B8%D1%8F %D0%9F%D0%B0%D0%BC%D1%8F%D1%82%D0%B8 %D1%83%D0%B7%D0%BD%D0%B8%D0%BA%D0%B0%D0%BC %D0%BA%D0%BE%D0%BD%D1%86%D0%BB%D0%B0%D0%B3%D0%B5%D1%80%D0%B5%D0%B9 - %D0</vt:lpstr>
      <vt:lpstr>Тема12</vt:lpstr>
      <vt:lpstr>1_Тема12</vt:lpstr>
      <vt:lpstr>Тема1</vt:lpstr>
      <vt:lpstr>Апекс</vt:lpstr>
      <vt:lpstr>2_Тема12</vt:lpstr>
      <vt:lpstr>Тема9</vt:lpstr>
      <vt:lpstr>Слайд 1</vt:lpstr>
      <vt:lpstr>«Об этом нельзя забывать…»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21</cp:revision>
  <dcterms:created xsi:type="dcterms:W3CDTF">2015-04-09T10:14:15Z</dcterms:created>
  <dcterms:modified xsi:type="dcterms:W3CDTF">2015-04-13T09:14:02Z</dcterms:modified>
</cp:coreProperties>
</file>