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B3F0E-76B4-44A6-A13F-AB0C299260DD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F43EA-D100-41A3-9D25-38C261B13FB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B3F0E-76B4-44A6-A13F-AB0C299260DD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F43EA-D100-41A3-9D25-38C261B13F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B3F0E-76B4-44A6-A13F-AB0C299260DD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F43EA-D100-41A3-9D25-38C261B13F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B3F0E-76B4-44A6-A13F-AB0C299260DD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F43EA-D100-41A3-9D25-38C261B13F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B3F0E-76B4-44A6-A13F-AB0C299260DD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F43EA-D100-41A3-9D25-38C261B13FB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B3F0E-76B4-44A6-A13F-AB0C299260DD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F43EA-D100-41A3-9D25-38C261B13F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B3F0E-76B4-44A6-A13F-AB0C299260DD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F43EA-D100-41A3-9D25-38C261B13F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B3F0E-76B4-44A6-A13F-AB0C299260DD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F43EA-D100-41A3-9D25-38C261B13F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B3F0E-76B4-44A6-A13F-AB0C299260DD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F43EA-D100-41A3-9D25-38C261B13FB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B3F0E-76B4-44A6-A13F-AB0C299260DD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F43EA-D100-41A3-9D25-38C261B13F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B3F0E-76B4-44A6-A13F-AB0C299260DD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F43EA-D100-41A3-9D25-38C261B13FB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3B3F0E-76B4-44A6-A13F-AB0C299260DD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50F43EA-D100-41A3-9D25-38C261B13FB7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     Old and New Art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573016"/>
            <a:ext cx="7406640" cy="1752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1834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Art movements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Abstract /'</a:t>
            </a:r>
            <a:r>
              <a:rPr lang="en-US" sz="3600" b="1" dirty="0" err="1" smtClean="0"/>
              <a:t>æbstrækt</a:t>
            </a:r>
            <a:r>
              <a:rPr lang="en-US" sz="3600" b="1" dirty="0" smtClean="0"/>
              <a:t>/ art </a:t>
            </a:r>
          </a:p>
          <a:p>
            <a:r>
              <a:rPr lang="en-US" sz="3600" b="1" dirty="0" smtClean="0"/>
              <a:t>Romanticism /</a:t>
            </a:r>
            <a:r>
              <a:rPr lang="en-US" sz="3600" b="1" dirty="0" err="1" smtClean="0"/>
              <a:t>rəʊˈmæntɪˌsɪzm</a:t>
            </a:r>
            <a:r>
              <a:rPr lang="en-US" sz="3600" b="1" dirty="0" smtClean="0"/>
              <a:t>/</a:t>
            </a:r>
          </a:p>
          <a:p>
            <a:r>
              <a:rPr lang="en-US" sz="3600" b="1" dirty="0" smtClean="0"/>
              <a:t>Cubism /ˈ</a:t>
            </a:r>
            <a:r>
              <a:rPr lang="en-US" sz="3600" b="1" dirty="0" err="1" smtClean="0"/>
              <a:t>kjuːbɪzm</a:t>
            </a:r>
            <a:r>
              <a:rPr lang="en-US" sz="3600" b="1" dirty="0" smtClean="0"/>
              <a:t>/</a:t>
            </a:r>
          </a:p>
          <a:p>
            <a:r>
              <a:rPr lang="en-US" sz="3600" b="1" dirty="0" smtClean="0"/>
              <a:t>Expressionism /</a:t>
            </a:r>
            <a:r>
              <a:rPr lang="en-US" sz="3600" b="1" dirty="0" err="1" smtClean="0"/>
              <a:t>ɪkˈspreʃnˌɪzm</a:t>
            </a:r>
            <a:r>
              <a:rPr lang="en-US" sz="3600" b="1" dirty="0" smtClean="0"/>
              <a:t>/</a:t>
            </a:r>
          </a:p>
          <a:p>
            <a:r>
              <a:rPr lang="en-US" sz="3600" b="1" dirty="0" smtClean="0"/>
              <a:t>Classicism /ˈ</a:t>
            </a:r>
            <a:r>
              <a:rPr lang="en-US" sz="3600" b="1" dirty="0" err="1" smtClean="0"/>
              <a:t>klæsɪˌsɪzm</a:t>
            </a:r>
            <a:r>
              <a:rPr lang="en-US" sz="3600" b="1" dirty="0" smtClean="0"/>
              <a:t>/</a:t>
            </a:r>
          </a:p>
          <a:p>
            <a:r>
              <a:rPr lang="en-US" sz="3600" b="1" dirty="0" smtClean="0"/>
              <a:t>Realism /ˈ</a:t>
            </a:r>
            <a:r>
              <a:rPr lang="en-US" sz="3600" b="1" dirty="0" err="1" smtClean="0"/>
              <a:t>rɪəˌlɪzm</a:t>
            </a:r>
            <a:r>
              <a:rPr lang="en-US" sz="3600" b="1" dirty="0" smtClean="0"/>
              <a:t>/</a:t>
            </a:r>
          </a:p>
          <a:p>
            <a:r>
              <a:rPr lang="en-US" sz="3600" b="1" dirty="0" smtClean="0"/>
              <a:t>Surrealism /</a:t>
            </a:r>
            <a:r>
              <a:rPr lang="en-US" sz="3600" b="1" dirty="0" err="1" smtClean="0"/>
              <a:t>səˈrɪəˌlɪzm</a:t>
            </a:r>
            <a:r>
              <a:rPr lang="en-US" sz="3600" b="1" dirty="0" smtClean="0"/>
              <a:t>/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5286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 Vocabulary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6712" y="1556792"/>
            <a:ext cx="8507288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to create one’s work</a:t>
            </a:r>
          </a:p>
          <a:p>
            <a:r>
              <a:rPr lang="en-US" dirty="0" smtClean="0"/>
              <a:t>to follow different tendencies and styles</a:t>
            </a:r>
          </a:p>
          <a:p>
            <a:r>
              <a:rPr lang="en-US" dirty="0" smtClean="0"/>
              <a:t>to be connected with the art of ancient Greece (Rome, …)</a:t>
            </a:r>
          </a:p>
          <a:p>
            <a:r>
              <a:rPr lang="en-US" dirty="0" smtClean="0"/>
              <a:t>to be influenced by the art of ancient Greece (Rome, …)</a:t>
            </a:r>
          </a:p>
          <a:p>
            <a:r>
              <a:rPr lang="en-US" dirty="0" smtClean="0"/>
              <a:t>to develop Cubism (Expressionism,…)</a:t>
            </a:r>
          </a:p>
          <a:p>
            <a:r>
              <a:rPr lang="en-US" dirty="0" smtClean="0"/>
              <a:t>to prefer </a:t>
            </a:r>
          </a:p>
          <a:p>
            <a:r>
              <a:rPr lang="en-US" dirty="0" smtClean="0"/>
              <a:t>to be famous </a:t>
            </a:r>
          </a:p>
          <a:p>
            <a:r>
              <a:rPr lang="en-US" dirty="0" smtClean="0"/>
              <a:t>masterpiece</a:t>
            </a:r>
          </a:p>
          <a:p>
            <a:r>
              <a:rPr lang="en-US" dirty="0" smtClean="0"/>
              <a:t>complicated </a:t>
            </a:r>
            <a:r>
              <a:rPr lang="en-US" dirty="0" err="1" smtClean="0"/>
              <a:t>colour</a:t>
            </a:r>
            <a:r>
              <a:rPr lang="en-US" dirty="0" smtClean="0"/>
              <a:t> scheme [</a:t>
            </a:r>
            <a:r>
              <a:rPr lang="en-US" dirty="0" err="1" smtClean="0"/>
              <a:t>skiːm</a:t>
            </a:r>
            <a:r>
              <a:rPr lang="en-US" dirty="0" smtClean="0"/>
              <a:t>]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6452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445224"/>
            <a:ext cx="7498080" cy="1143000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The Fighting </a:t>
            </a:r>
            <a:r>
              <a:rPr lang="en-US" sz="4400" b="1" dirty="0" err="1" smtClean="0"/>
              <a:t>Temeraire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 </a:t>
            </a:r>
            <a:r>
              <a:rPr lang="en-US" sz="4400" dirty="0" smtClean="0">
                <a:effectLst/>
              </a:rPr>
              <a:t>William  </a:t>
            </a:r>
            <a:r>
              <a:rPr lang="en-US" sz="4400" dirty="0" smtClean="0"/>
              <a:t>Turner</a:t>
            </a:r>
            <a:endParaRPr lang="ru-RU" sz="4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32656"/>
            <a:ext cx="6465454" cy="4800600"/>
          </a:xfrm>
        </p:spPr>
      </p:pic>
    </p:spTree>
    <p:extLst>
      <p:ext uri="{BB962C8B-B14F-4D97-AF65-F5344CB8AC3E}">
        <p14:creationId xmlns:p14="http://schemas.microsoft.com/office/powerpoint/2010/main" val="1132238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49808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Mrs</a:t>
            </a:r>
            <a:r>
              <a:rPr lang="en-US" sz="4400" dirty="0"/>
              <a:t>.</a:t>
            </a:r>
            <a:r>
              <a:rPr lang="en-US" sz="4400" dirty="0" smtClean="0"/>
              <a:t> Siddons</a:t>
            </a:r>
            <a:endParaRPr lang="ru-RU" sz="4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56024"/>
            <a:ext cx="4392488" cy="5605914"/>
          </a:xfrm>
        </p:spPr>
      </p:pic>
      <p:sp>
        <p:nvSpPr>
          <p:cNvPr id="5" name="TextBox 4"/>
          <p:cNvSpPr txBox="1"/>
          <p:nvPr/>
        </p:nvSpPr>
        <p:spPr>
          <a:xfrm>
            <a:off x="2195736" y="58772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791841"/>
            <a:ext cx="4644008" cy="1006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8400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The Black Sea</a:t>
            </a:r>
            <a:br>
              <a:rPr lang="en-US" sz="4400" dirty="0" smtClean="0"/>
            </a:br>
            <a:endParaRPr lang="ru-RU" sz="4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436" y="981650"/>
            <a:ext cx="6737684" cy="4800600"/>
          </a:xfrm>
        </p:spPr>
      </p:pic>
      <p:sp>
        <p:nvSpPr>
          <p:cNvPr id="6" name="TextBox 5"/>
          <p:cNvSpPr txBox="1"/>
          <p:nvPr/>
        </p:nvSpPr>
        <p:spPr>
          <a:xfrm>
            <a:off x="1745432" y="5782250"/>
            <a:ext cx="6192688" cy="945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746402"/>
            <a:ext cx="5040559" cy="1197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1548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Cliffs of the Upper Colorado River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268760"/>
            <a:ext cx="6638627" cy="4390345"/>
          </a:xfrm>
        </p:spPr>
      </p:pic>
      <p:sp>
        <p:nvSpPr>
          <p:cNvPr id="5" name="TextBox 4"/>
          <p:cNvSpPr txBox="1"/>
          <p:nvPr/>
        </p:nvSpPr>
        <p:spPr>
          <a:xfrm>
            <a:off x="2051720" y="5744914"/>
            <a:ext cx="5040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tx2"/>
                </a:solidFill>
              </a:rPr>
              <a:t>Thomas Morgan</a:t>
            </a:r>
            <a:endParaRPr lang="ru-RU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133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</TotalTime>
  <Words>128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       Old and New Art</vt:lpstr>
      <vt:lpstr>Art movements</vt:lpstr>
      <vt:lpstr>Topical Vocabulary</vt:lpstr>
      <vt:lpstr>The Fighting Temeraire  William  Turner</vt:lpstr>
      <vt:lpstr>Mrs. Siddons</vt:lpstr>
      <vt:lpstr>The Black Sea </vt:lpstr>
      <vt:lpstr>Cliffs of the Upper Colorado River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2015-09-08T14:19:04Z</dcterms:created>
  <dcterms:modified xsi:type="dcterms:W3CDTF">2015-09-08T15:10:22Z</dcterms:modified>
</cp:coreProperties>
</file>