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214554"/>
            <a:ext cx="6413388" cy="841248"/>
          </a:xfrm>
        </p:spPr>
        <p:txBody>
          <a:bodyPr>
            <a:noAutofit/>
          </a:bodyPr>
          <a:lstStyle/>
          <a:p>
            <a:r>
              <a:rPr lang="ru-RU" sz="6000" dirty="0" smtClean="0"/>
              <a:t>автомеханик</a:t>
            </a:r>
            <a:endParaRPr lang="ru-RU" sz="60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25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0"/>
            <a:ext cx="2214578" cy="2214578"/>
          </a:xfrm>
          <a:prstGeom prst="rect">
            <a:avLst/>
          </a:prstGeom>
        </p:spPr>
      </p:pic>
      <p:pic>
        <p:nvPicPr>
          <p:cNvPr id="3" name="Рисунок 2" descr="113725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571736" cy="2577451"/>
          </a:xfrm>
          <a:prstGeom prst="rect">
            <a:avLst/>
          </a:prstGeom>
        </p:spPr>
      </p:pic>
      <p:pic>
        <p:nvPicPr>
          <p:cNvPr id="4" name="Рисунок 3" descr="114945821_mifylyubimyesamyeetointeresnopoznavatelnokartinki_46253875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2928926" cy="2196695"/>
          </a:xfrm>
          <a:prstGeom prst="rect">
            <a:avLst/>
          </a:prstGeom>
        </p:spPr>
      </p:pic>
      <p:pic>
        <p:nvPicPr>
          <p:cNvPr id="5" name="Рисунок 4" descr="1360707874-he13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654" y="4500570"/>
            <a:ext cx="3022346" cy="235743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857760"/>
            <a:ext cx="2666987" cy="2000240"/>
          </a:xfrm>
          <a:prstGeom prst="rect">
            <a:avLst/>
          </a:prstGeom>
        </p:spPr>
      </p:pic>
      <p:pic>
        <p:nvPicPr>
          <p:cNvPr id="7" name="Рисунок 6" descr="Fracture-1.jpg"/>
          <p:cNvPicPr>
            <a:picLocks noChangeAspect="1"/>
          </p:cNvPicPr>
          <p:nvPr/>
        </p:nvPicPr>
        <p:blipFill>
          <a:blip r:embed="rId7"/>
          <a:srcRect l="3125" t="7812" r="5000" b="21875"/>
          <a:stretch>
            <a:fillRect/>
          </a:stretch>
        </p:blipFill>
        <p:spPr>
          <a:xfrm>
            <a:off x="0" y="0"/>
            <a:ext cx="3500462" cy="2143140"/>
          </a:xfrm>
          <a:prstGeom prst="rect">
            <a:avLst/>
          </a:prstGeom>
        </p:spPr>
      </p:pic>
      <p:pic>
        <p:nvPicPr>
          <p:cNvPr id="8" name="Рисунок 7" descr="%EF%EE%F0%E5%E7.jpg"/>
          <p:cNvPicPr>
            <a:picLocks noChangeAspect="1"/>
          </p:cNvPicPr>
          <p:nvPr/>
        </p:nvPicPr>
        <p:blipFill>
          <a:blip r:embed="rId8"/>
          <a:srcRect b="6250"/>
          <a:stretch>
            <a:fillRect/>
          </a:stretch>
        </p:blipFill>
        <p:spPr>
          <a:xfrm>
            <a:off x="2714612" y="4647880"/>
            <a:ext cx="3143272" cy="2210120"/>
          </a:xfrm>
          <a:prstGeom prst="rect">
            <a:avLst/>
          </a:prstGeom>
        </p:spPr>
      </p:pic>
      <p:pic>
        <p:nvPicPr>
          <p:cNvPr id="9" name="Рисунок 8" descr="134450315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612" y="2071678"/>
            <a:ext cx="3738567" cy="249621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3" name="Рисунок 2" descr="baz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604" y="3786190"/>
            <a:ext cx="5078396" cy="307181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small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99" y="500042"/>
            <a:ext cx="9191199" cy="55721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r_hystory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3286124"/>
          </a:xfrm>
          <a:prstGeom prst="rect">
            <a:avLst/>
          </a:prstGeom>
        </p:spPr>
      </p:pic>
      <p:pic>
        <p:nvPicPr>
          <p:cNvPr id="3" name="Рисунок 2" descr="491099917.jpg"/>
          <p:cNvPicPr>
            <a:picLocks noChangeAspect="1"/>
          </p:cNvPicPr>
          <p:nvPr/>
        </p:nvPicPr>
        <p:blipFill>
          <a:blip r:embed="rId3"/>
          <a:srcRect b="7960"/>
          <a:stretch>
            <a:fillRect/>
          </a:stretch>
        </p:blipFill>
        <p:spPr>
          <a:xfrm>
            <a:off x="4286248" y="3268264"/>
            <a:ext cx="4857752" cy="3589736"/>
          </a:xfrm>
          <a:prstGeom prst="rect">
            <a:avLst/>
          </a:prstGeom>
        </p:spPr>
      </p:pic>
      <p:pic>
        <p:nvPicPr>
          <p:cNvPr id="4" name="Рисунок 3" descr="Funny_Pictures_21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5"/>
            <a:ext cx="4286248" cy="3571876"/>
          </a:xfrm>
          <a:prstGeom prst="rect">
            <a:avLst/>
          </a:prstGeom>
        </p:spPr>
      </p:pic>
      <p:pic>
        <p:nvPicPr>
          <p:cNvPr id="5" name="Рисунок 4" descr="post-552-1184922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0"/>
            <a:ext cx="4857752" cy="328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6CKIu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234924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esa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85085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rnetovy_auto-nesmysly_smysly-img_2cZW.jpg"/>
          <p:cNvPicPr>
            <a:picLocks noChangeAspect="1"/>
          </p:cNvPicPr>
          <p:nvPr/>
        </p:nvPicPr>
        <p:blipFill>
          <a:blip r:embed="rId2"/>
          <a:srcRect t="5714" b="4762"/>
          <a:stretch>
            <a:fillRect/>
          </a:stretch>
        </p:blipFill>
        <p:spPr>
          <a:xfrm>
            <a:off x="0" y="0"/>
            <a:ext cx="5000628" cy="3571876"/>
          </a:xfrm>
          <a:prstGeom prst="rect">
            <a:avLst/>
          </a:prstGeom>
        </p:spPr>
      </p:pic>
      <p:pic>
        <p:nvPicPr>
          <p:cNvPr id="4" name="Рисунок 3" descr="79837-930-0-2_fast.jpg"/>
          <p:cNvPicPr>
            <a:picLocks noChangeAspect="1"/>
          </p:cNvPicPr>
          <p:nvPr/>
        </p:nvPicPr>
        <p:blipFill>
          <a:blip r:embed="rId3"/>
          <a:srcRect t="7407"/>
          <a:stretch>
            <a:fillRect/>
          </a:stretch>
        </p:blipFill>
        <p:spPr>
          <a:xfrm>
            <a:off x="4000496" y="3286124"/>
            <a:ext cx="5143504" cy="35718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20110311_1574688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8"/>
            <a:ext cx="9144000" cy="684564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0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2857499" cy="2143124"/>
          </a:xfrm>
          <a:prstGeom prst="rect">
            <a:avLst/>
          </a:prstGeom>
        </p:spPr>
      </p:pic>
      <p:pic>
        <p:nvPicPr>
          <p:cNvPr id="3" name="Рисунок 2" descr="25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714620"/>
            <a:ext cx="1992314" cy="2134622"/>
          </a:xfrm>
          <a:prstGeom prst="rect">
            <a:avLst/>
          </a:prstGeom>
        </p:spPr>
      </p:pic>
      <p:pic>
        <p:nvPicPr>
          <p:cNvPr id="4" name="Рисунок 3" descr="2_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928934"/>
            <a:ext cx="2605090" cy="3311555"/>
          </a:xfrm>
          <a:prstGeom prst="rect">
            <a:avLst/>
          </a:prstGeom>
        </p:spPr>
      </p:pic>
      <p:pic>
        <p:nvPicPr>
          <p:cNvPr id="5" name="Рисунок 4" descr="1341813349_4-13-02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214554"/>
            <a:ext cx="2381250" cy="1905000"/>
          </a:xfrm>
          <a:prstGeom prst="rect">
            <a:avLst/>
          </a:prstGeom>
        </p:spPr>
      </p:pic>
      <p:pic>
        <p:nvPicPr>
          <p:cNvPr id="6" name="Рисунок 5" descr="7049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5072074"/>
            <a:ext cx="1981200" cy="1584960"/>
          </a:xfrm>
          <a:prstGeom prst="rect">
            <a:avLst/>
          </a:prstGeom>
        </p:spPr>
      </p:pic>
      <p:pic>
        <p:nvPicPr>
          <p:cNvPr id="7" name="Рисунок 6" descr="obuchenie-avtomekhaniko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143380"/>
            <a:ext cx="3821913" cy="2547942"/>
          </a:xfrm>
          <a:prstGeom prst="rect">
            <a:avLst/>
          </a:prstGeom>
        </p:spPr>
      </p:pic>
      <p:pic>
        <p:nvPicPr>
          <p:cNvPr id="8" name="Рисунок 7" descr="135081761703_sinteticheskie-masla-vysshego-kachestva.jpg"/>
          <p:cNvPicPr>
            <a:picLocks noChangeAspect="1"/>
          </p:cNvPicPr>
          <p:nvPr/>
        </p:nvPicPr>
        <p:blipFill>
          <a:blip r:embed="rId8"/>
          <a:srcRect t="2913" r="501" b="6780"/>
          <a:stretch>
            <a:fillRect/>
          </a:stretch>
        </p:blipFill>
        <p:spPr>
          <a:xfrm>
            <a:off x="3929058" y="214290"/>
            <a:ext cx="471490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1</Words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автомеханик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автомеханик</dc:title>
  <dc:creator>User</dc:creator>
  <cp:lastModifiedBy>User</cp:lastModifiedBy>
  <cp:revision>9</cp:revision>
  <dcterms:created xsi:type="dcterms:W3CDTF">2014-11-12T16:36:02Z</dcterms:created>
  <dcterms:modified xsi:type="dcterms:W3CDTF">2015-04-07T08:37:41Z</dcterms:modified>
</cp:coreProperties>
</file>