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8" r:id="rId3"/>
    <p:sldId id="256" r:id="rId4"/>
    <p:sldId id="257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2016DF-7EC1-47FD-96BB-C033E6635B6B}" type="datetimeFigureOut">
              <a:rPr lang="ru-RU" smtClean="0"/>
              <a:pPr/>
              <a:t>23.07.2015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FD322F-87A2-4D18-B680-C9BC65F1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- природа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007-006-Professii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4667902" cy="4001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886616_11_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15" y="2786058"/>
            <a:ext cx="4507685" cy="4071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- техника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_orig.jpg"/>
          <p:cNvPicPr>
            <a:picLocks noChangeAspect="1"/>
          </p:cNvPicPr>
          <p:nvPr/>
        </p:nvPicPr>
        <p:blipFill>
          <a:blip r:embed="rId2"/>
          <a:srcRect l="19910" t="15919" r="16377"/>
          <a:stretch>
            <a:fillRect/>
          </a:stretch>
        </p:blipFill>
        <p:spPr>
          <a:xfrm>
            <a:off x="0" y="642918"/>
            <a:ext cx="2286016" cy="2263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113193_html_m4cb550a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594" y="928670"/>
            <a:ext cx="3398406" cy="2571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4622198_c43786bdff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500438"/>
            <a:ext cx="2690846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366222995_photo0-800x600.jpeg"/>
          <p:cNvPicPr>
            <a:picLocks noChangeAspect="1"/>
          </p:cNvPicPr>
          <p:nvPr/>
        </p:nvPicPr>
        <p:blipFill>
          <a:blip r:embed="rId5"/>
          <a:srcRect l="15517" t="3922" r="6896" b="17647"/>
          <a:stretch>
            <a:fillRect/>
          </a:stretch>
        </p:blipFill>
        <p:spPr>
          <a:xfrm>
            <a:off x="5929290" y="4000480"/>
            <a:ext cx="321471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41d8cd98f00b204e9800998ecf8427e_122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214422"/>
            <a:ext cx="3000397" cy="2986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05728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Человек-человек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fa98e7949fc.jpg"/>
          <p:cNvPicPr>
            <a:picLocks noChangeAspect="1"/>
          </p:cNvPicPr>
          <p:nvPr/>
        </p:nvPicPr>
        <p:blipFill>
          <a:blip r:embed="rId2"/>
          <a:srcRect l="6890" t="6666" r="3526"/>
          <a:stretch>
            <a:fillRect/>
          </a:stretch>
        </p:blipFill>
        <p:spPr>
          <a:xfrm>
            <a:off x="214282" y="1214422"/>
            <a:ext cx="2321735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2f07cd54d9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000108"/>
            <a:ext cx="265562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3346540_professii_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9066"/>
            <a:ext cx="2636032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89981486_0_70fa1_a9db586b_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1428736"/>
            <a:ext cx="2714644" cy="3093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1355246084_lol54.ru_0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000480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191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- знаковая система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0012-012-Diktor.jpg"/>
          <p:cNvPicPr>
            <a:picLocks noChangeAspect="1"/>
          </p:cNvPicPr>
          <p:nvPr/>
        </p:nvPicPr>
        <p:blipFill>
          <a:blip r:embed="rId2"/>
          <a:srcRect l="26415" r="26415"/>
          <a:stretch>
            <a:fillRect/>
          </a:stretch>
        </p:blipFill>
        <p:spPr>
          <a:xfrm>
            <a:off x="3571868" y="4018363"/>
            <a:ext cx="1785950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1240257605_1237560634_vk27.jpg"/>
          <p:cNvPicPr>
            <a:picLocks noChangeAspect="1"/>
          </p:cNvPicPr>
          <p:nvPr/>
        </p:nvPicPr>
        <p:blipFill>
          <a:blip r:embed="rId3"/>
          <a:srcRect t="6666" b="6667"/>
          <a:stretch>
            <a:fillRect/>
          </a:stretch>
        </p:blipFill>
        <p:spPr>
          <a:xfrm>
            <a:off x="3214678" y="928670"/>
            <a:ext cx="271461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286539067_2010-10-08_153242.jpg"/>
          <p:cNvPicPr>
            <a:picLocks noChangeAspect="1"/>
          </p:cNvPicPr>
          <p:nvPr/>
        </p:nvPicPr>
        <p:blipFill>
          <a:blip r:embed="rId4"/>
          <a:srcRect b="3703"/>
          <a:stretch>
            <a:fillRect/>
          </a:stretch>
        </p:blipFill>
        <p:spPr>
          <a:xfrm>
            <a:off x="0" y="1500174"/>
            <a:ext cx="2971092" cy="371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29072266630828384.jpg"/>
          <p:cNvPicPr>
            <a:picLocks noChangeAspect="1"/>
          </p:cNvPicPr>
          <p:nvPr/>
        </p:nvPicPr>
        <p:blipFill>
          <a:blip r:embed="rId5"/>
          <a:srcRect l="5715"/>
          <a:stretch>
            <a:fillRect/>
          </a:stretch>
        </p:blipFill>
        <p:spPr>
          <a:xfrm>
            <a:off x="6000760" y="3000372"/>
            <a:ext cx="3143240" cy="349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- искусство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99fd7e913244.png"/>
          <p:cNvPicPr>
            <a:picLocks noChangeAspect="1"/>
          </p:cNvPicPr>
          <p:nvPr/>
        </p:nvPicPr>
        <p:blipFill>
          <a:blip r:embed="rId2" cstate="print"/>
          <a:srcRect l="9984" t="11578" r="8152" b="5789"/>
          <a:stretch>
            <a:fillRect/>
          </a:stretch>
        </p:blipFill>
        <p:spPr>
          <a:xfrm>
            <a:off x="6215074" y="1000108"/>
            <a:ext cx="2928926" cy="3059016"/>
          </a:xfrm>
          <a:prstGeom prst="rect">
            <a:avLst/>
          </a:prstGeom>
        </p:spPr>
      </p:pic>
      <p:pic>
        <p:nvPicPr>
          <p:cNvPr id="4" name="Рисунок 3" descr="Thea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3857628"/>
            <a:ext cx="4000496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winx_august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643050"/>
            <a:ext cx="2009772" cy="4317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14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Человек - природа</vt:lpstr>
      <vt:lpstr>Человек - техника</vt:lpstr>
      <vt:lpstr>Человек-человек</vt:lpstr>
      <vt:lpstr>Человек - знаковая система</vt:lpstr>
      <vt:lpstr>Человек - искусство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Человек-человек</dc:title>
  <dc:creator>User</dc:creator>
  <cp:lastModifiedBy>User</cp:lastModifiedBy>
  <cp:revision>10</cp:revision>
  <dcterms:created xsi:type="dcterms:W3CDTF">2014-03-19T18:22:38Z</dcterms:created>
  <dcterms:modified xsi:type="dcterms:W3CDTF">2015-07-23T05:04:11Z</dcterms:modified>
</cp:coreProperties>
</file>