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0" r:id="rId2"/>
    <p:sldId id="263" r:id="rId3"/>
    <p:sldId id="266" r:id="rId4"/>
    <p:sldId id="288" r:id="rId5"/>
    <p:sldId id="265" r:id="rId6"/>
    <p:sldId id="262" r:id="rId7"/>
    <p:sldId id="287" r:id="rId8"/>
    <p:sldId id="285" r:id="rId9"/>
    <p:sldId id="297" r:id="rId10"/>
    <p:sldId id="296" r:id="rId11"/>
    <p:sldId id="298" r:id="rId12"/>
    <p:sldId id="290" r:id="rId13"/>
    <p:sldId id="291" r:id="rId14"/>
    <p:sldId id="299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F432-F636-4111-A6BD-7FC614D27A8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897B-C7F5-45C3-AF59-D088CADE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17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http://sergeywaz.ucoz.ru/_ld/14/21326398.jpg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897B-C7F5-45C3-AF59-D088CADE9A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70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http://rulibs.com/ru_zar/sci_history/kvennell/0/i_049.jpg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897B-C7F5-45C3-AF59-D088CADE9A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04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897B-C7F5-45C3-AF59-D088CADE9A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77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http://s48.radikal.ru/i122/0808/1b/bc60a5a2ceaf.jpg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897B-C7F5-45C3-AF59-D088CADE9A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32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12BB-4FA2-47AC-8F65-DA5BF0DDAE19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C77D3-F100-47E3-BCC6-C50E6FBBF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Вопросы для повторения: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45262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Чем древнейшие люди отличались от людей нашего времени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?</a:t>
            </a:r>
            <a:endParaRPr lang="ru-RU" sz="2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В чё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м было главное отличие древнейших людей от животных?</a:t>
            </a:r>
            <a:endParaRPr lang="ru-RU" sz="2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Что представляли собой древнейшие орудия труда? Какую работу ими можно было выполнить?</a:t>
            </a:r>
            <a:endParaRPr lang="ru-RU" sz="2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Почему человек не мог прожить в одиночку?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В чем значение огня для древнего человека?</a:t>
            </a:r>
            <a:endParaRPr lang="ru-RU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8" name="AutoShape 2" descr="http://cdn3.sbnation.com/imported_assets/1550739/primitive_man.jpg"/>
          <p:cNvSpPr>
            <a:spLocks noChangeAspect="1" noChangeArrowheads="1"/>
          </p:cNvSpPr>
          <p:nvPr/>
        </p:nvSpPr>
        <p:spPr bwMode="auto">
          <a:xfrm>
            <a:off x="155575" y="-1858963"/>
            <a:ext cx="38671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http://cdn3.sbnation.com/imported_assets/1550739/primitive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urzim.ru/uploads/posts/2010-11/1289758420_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94421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Почему человек смог выжить и расселиться по всей земле?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2924944"/>
            <a:ext cx="7488832" cy="3312368"/>
          </a:xfrm>
        </p:spPr>
        <p:txBody>
          <a:bodyPr>
            <a:normAutofit/>
          </a:bodyPr>
          <a:lstStyle/>
          <a:p>
            <a:pPr marL="514350" indent="-51435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приспособление к природе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(огонь, одежды,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пещеры, землянки)</a:t>
            </a:r>
            <a:endParaRPr lang="ru-R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514350" indent="-51435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новые изобретения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(орудия труда, способы охоты)</a:t>
            </a:r>
          </a:p>
          <a:p>
            <a:pPr marL="514350" indent="-51435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взаимопомощь</a:t>
            </a: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(родовые общины)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3645025"/>
          <a:ext cx="7848872" cy="2543681"/>
        </p:xfrm>
        <a:graphic>
          <a:graphicData uri="http://schemas.openxmlformats.org/drawingml/2006/table">
            <a:tbl>
              <a:tblPr/>
              <a:tblGrid>
                <a:gridCol w="1728192"/>
                <a:gridCol w="2559007"/>
                <a:gridCol w="3561673"/>
              </a:tblGrid>
              <a:tr h="1094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Позиция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Я считаю, что, с одной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стороны _____</a:t>
                      </a:r>
                      <a:endParaRPr lang="ru-RU" sz="2400" b="1" i="1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Но, </a:t>
                      </a:r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с другой стороны,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_____________________</a:t>
                      </a:r>
                      <a:endParaRPr lang="ru-RU" sz="2400" b="1" i="1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Аргумент</a:t>
                      </a: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отому </a:t>
                      </a:r>
                      <a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400" b="1" i="1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_______________</a:t>
                      </a:r>
                      <a:endParaRPr lang="ru-RU" sz="2400" b="1" i="1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отому </a:t>
                      </a:r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______________________</a:t>
                      </a:r>
                      <a:endParaRPr lang="ru-RU" sz="2400" b="1" i="1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7920880" cy="309634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C00000"/>
                </a:solidFill>
                <a:latin typeface="Book Antiqua" pitchFamily="18" charset="0"/>
              </a:rPr>
              <a:t>А. Как ты считаешь, справедлив ли обычай, делить поровну добычу, которую принес один охотник? Запиши в таблице свою позицию и приведи один аргумент в ее подтверждение.</a:t>
            </a:r>
            <a:br>
              <a:rPr lang="ru-RU" sz="27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Book Antiqua" pitchFamily="18" charset="0"/>
              </a:rPr>
              <a:t>Б. Запиши один-два доказательства своего мнения и хотя бы один аргумент в пользу противоположного мнения</a:t>
            </a:r>
            <a:endParaRPr lang="ru-RU" sz="27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6336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Вопросы для повторения:</a:t>
            </a:r>
            <a:br>
              <a:rPr lang="ru-RU" sz="3200" dirty="0" smtClean="0"/>
            </a:br>
            <a:r>
              <a:rPr lang="ru-RU" sz="3200" dirty="0" smtClean="0"/>
              <a:t>1. Почему охота стала важнейшим занятием у древних людей?</a:t>
            </a:r>
            <a:br>
              <a:rPr lang="ru-RU" sz="3200" dirty="0" smtClean="0"/>
            </a:br>
            <a:r>
              <a:rPr lang="ru-RU" sz="3200" dirty="0" smtClean="0"/>
              <a:t>2. Почему только сплочённая группа людей могла добиться успеха при охоте на крупного зверя?</a:t>
            </a:r>
            <a:br>
              <a:rPr lang="ru-RU" sz="3200" dirty="0" smtClean="0"/>
            </a:br>
            <a:r>
              <a:rPr lang="ru-RU" sz="3200" dirty="0" smtClean="0"/>
              <a:t>3. В чём преимущество родовой общины над человеческим стадом?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Домашнее задание:</a:t>
            </a:r>
            <a:br>
              <a:rPr lang="ru-RU" sz="4000" dirty="0" smtClean="0"/>
            </a:br>
            <a:r>
              <a:rPr lang="ru-RU" sz="4000" dirty="0" smtClean="0"/>
              <a:t>1. Пересказ параграфа 2, вопросы стр. 17 (устно)</a:t>
            </a:r>
            <a:br>
              <a:rPr lang="ru-RU" sz="4000" dirty="0" smtClean="0"/>
            </a:br>
            <a:r>
              <a:rPr lang="ru-RU" sz="4000" dirty="0" smtClean="0"/>
              <a:t>2. Подготовить сообщение о находках останков мамонтов на территории России (письменно)</a:t>
            </a:r>
            <a:br>
              <a:rPr lang="ru-RU" sz="4000" dirty="0" smtClean="0"/>
            </a:br>
            <a:r>
              <a:rPr lang="ru-RU" sz="4000" dirty="0" smtClean="0"/>
              <a:t>3. Тетрадь на </a:t>
            </a:r>
            <a:r>
              <a:rPr lang="ru-RU" sz="4000" smtClean="0"/>
              <a:t>печатной основе: </a:t>
            </a:r>
            <a:br>
              <a:rPr lang="ru-RU" sz="4000" smtClean="0"/>
            </a:br>
            <a:r>
              <a:rPr lang="ru-RU" sz="4000" smtClean="0"/>
              <a:t>№ 4 – 12 (на 2 урока)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40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ook Antiqua" pitchFamily="18" charset="0"/>
              </a:rPr>
              <a:t>Проблема урока</a:t>
            </a:r>
            <a:endParaRPr lang="ru-RU" sz="5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47664" y="1772816"/>
            <a:ext cx="6912768" cy="1008112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Почему человек смог выжить и расселиться по всей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Земле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?</a:t>
            </a:r>
            <a:endParaRPr lang="en-US" sz="28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429000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Что необходимо сделать, чтобы ответить на этот вопрос?</a:t>
            </a:r>
            <a:endParaRPr lang="ru-RU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576" y="3068960"/>
            <a:ext cx="4032448" cy="298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762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Book Antiqua" pitchFamily="18" charset="0"/>
              </a:rPr>
              <a:t> Изменение орудий труда</a:t>
            </a:r>
            <a:endParaRPr lang="ru-RU" sz="4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2" name="Picture 4" descr="http://rulibs.com/ru_zar/sci_history/kvennell/0/i_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64896" cy="504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614998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Лук и стрелы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071966" cy="5286412"/>
          </a:xfrm>
        </p:spPr>
        <p:txBody>
          <a:bodyPr>
            <a:norm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96752"/>
            <a:ext cx="806489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20688"/>
            <a:ext cx="806489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3933056"/>
            <a:ext cx="7920880" cy="2304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В условиях длинной и холодной зимы люди начали шить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одежду из шкур животных, из их костей они возводили каркас для жилища</a:t>
            </a:r>
            <a:r>
              <a:rPr lang="ru-RU" sz="2800" b="1" dirty="0" smtClean="0">
                <a:latin typeface="Book Antiqua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который покрывали теми же шкурами. 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52736"/>
          </a:xfrm>
        </p:spPr>
        <p:txBody>
          <a:bodyPr>
            <a:normAutofit/>
          </a:bodyPr>
          <a:lstStyle/>
          <a:p>
            <a:endParaRPr lang="ru-RU" sz="3200" i="1" dirty="0">
              <a:solidFill>
                <a:srgbClr val="C00000"/>
              </a:solidFill>
              <a:effectLst/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9552" y="548680"/>
            <a:ext cx="8064896" cy="57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214950"/>
            <a:ext cx="8858280" cy="16430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9" descr="мамонт 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476672"/>
            <a:ext cx="8208912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003232" cy="2808312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5400" b="1" i="1" dirty="0" smtClean="0">
                <a:solidFill>
                  <a:srgbClr val="C00000"/>
                </a:solidFill>
                <a:latin typeface="Book Antiqua" pitchFamily="18" charset="0"/>
              </a:rPr>
              <a:t>РОДОВЫЕ ОБЩИНЫ ОХОТНИКОВ И СОБИРАТЕЛЕЙ</a:t>
            </a:r>
            <a:endParaRPr lang="ru-RU" sz="5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242" name="Picture 2" descr="http://s48.radikal.ru/i122/0808/1b/bc60a5a2c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52936"/>
            <a:ext cx="619268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ergeywaz.ucoz.ru/_ld/14/21326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472608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4208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Родовая община 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– коллектив родственников, которые жили и  трудились сообща, имели общее имущество</a:t>
            </a:r>
            <a:endParaRPr lang="ru-RU" sz="3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2924944"/>
          <a:ext cx="7920880" cy="332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760"/>
                <a:gridCol w="3996120"/>
              </a:tblGrid>
              <a:tr h="105742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 Родовая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  Община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6590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</a:rPr>
                        <a:t>Коллектив родственников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</a:rPr>
                        <a:t>Жили и трудились сообща, имели общее имущество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6" descr="http://900igr.net/datai/istorija/Pervobytnyj-mir/0025-012-Pervobytnyj-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7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229</Words>
  <Application>Microsoft Office PowerPoint</Application>
  <PresentationFormat>Экран (4:3)</PresentationFormat>
  <Paragraphs>38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Вопросы для повторения:</vt:lpstr>
      <vt:lpstr>Проблема урока</vt:lpstr>
      <vt:lpstr> Изменение орудий труда</vt:lpstr>
      <vt:lpstr>Лук и стрелы</vt:lpstr>
      <vt:lpstr>Слайд 5</vt:lpstr>
      <vt:lpstr>Слайд 6</vt:lpstr>
      <vt:lpstr>Слайд 7</vt:lpstr>
      <vt:lpstr>Родовая община – коллектив родственников, которые жили и  трудились сообща, имели общее имущество</vt:lpstr>
      <vt:lpstr>Слайд 9</vt:lpstr>
      <vt:lpstr>Слайд 10</vt:lpstr>
      <vt:lpstr>Слайд 11</vt:lpstr>
      <vt:lpstr>Почему человек смог выжить и расселиться по всей земле?</vt:lpstr>
      <vt:lpstr>  А. Как ты считаешь, справедлив ли обычай, делить поровну добычу, которую принес один охотник? Запиши в таблице свою позицию и приведи один аргумент в ее подтверждение. Б. Запиши один-два доказательства своего мнения и хотя бы один аргумент в пользу противоположного мнения</vt:lpstr>
      <vt:lpstr>Вопросы для повторения: 1. Почему охота стала важнейшим занятием у древних людей? 2. Почему только сплочённая группа людей могла добиться успеха при охоте на крупного зверя? 3. В чём преимущество родовой общины над человеческим стадом?</vt:lpstr>
      <vt:lpstr>Домашнее задание: 1. Пересказ параграфа 2, вопросы стр. 17 (устно) 2. Подготовить сообщение о находках останков мамонтов на территории России (письменно) 3. Тетрадь на печатной основе:  № 4 – 12 (на 2 урока)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повторения:</dc:title>
  <dc:creator>Елена</dc:creator>
  <cp:lastModifiedBy>Customer</cp:lastModifiedBy>
  <cp:revision>54</cp:revision>
  <dcterms:created xsi:type="dcterms:W3CDTF">2009-08-14T16:26:59Z</dcterms:created>
  <dcterms:modified xsi:type="dcterms:W3CDTF">2015-09-07T15:30:20Z</dcterms:modified>
</cp:coreProperties>
</file>