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7" r:id="rId12"/>
    <p:sldId id="265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7/13/2015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5791200"/>
            <a:ext cx="5486400" cy="499404"/>
          </a:xfrm>
        </p:spPr>
        <p:txBody>
          <a:bodyPr>
            <a:normAutofit/>
          </a:bodyPr>
          <a:lstStyle/>
          <a:p>
            <a:r>
              <a:rPr lang="ru-RU" dirty="0" smtClean="0"/>
              <a:t>260 лет со дня основания МГУ</a:t>
            </a:r>
            <a:endParaRPr lang="ru-RU" dirty="0"/>
          </a:p>
        </p:txBody>
      </p:sp>
      <p:pic>
        <p:nvPicPr>
          <p:cNvPr id="1026" name="Picture 2" descr="C:\Users\Ирина\Documents\sm_users_img-31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7162800" cy="5057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Парфюмерная мастерская. - Шпиль здания МГУ: отчё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4295775" cy="5715000"/>
          </a:xfrm>
          <a:prstGeom prst="rect">
            <a:avLst/>
          </a:prstGeom>
          <a:noFill/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029200" y="533400"/>
            <a:ext cx="2971800" cy="5791200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/>
              <a:t>Читатель мой, бывал ли ты</a:t>
            </a:r>
            <a:br>
              <a:rPr lang="ru-RU" sz="1800" b="1" i="1" dirty="0" smtClean="0"/>
            </a:br>
            <a:r>
              <a:rPr lang="ru-RU" sz="1800" b="1" i="1" dirty="0" smtClean="0"/>
              <a:t>На башне университета?</a:t>
            </a:r>
            <a:br>
              <a:rPr lang="ru-RU" sz="1800" b="1" i="1" dirty="0" smtClean="0"/>
            </a:br>
            <a:r>
              <a:rPr lang="ru-RU" sz="1800" b="1" i="1" dirty="0" smtClean="0"/>
              <a:t>Видал ли с этой высоты</a:t>
            </a:r>
            <a:br>
              <a:rPr lang="ru-RU" sz="1800" b="1" i="1" dirty="0" smtClean="0"/>
            </a:br>
            <a:r>
              <a:rPr lang="ru-RU" sz="1800" b="1" i="1" dirty="0" smtClean="0"/>
              <a:t>Столицу нашу в час рассвета?</a:t>
            </a:r>
            <a:br>
              <a:rPr lang="ru-RU" sz="1800" b="1" i="1" dirty="0" smtClean="0"/>
            </a:br>
            <a:r>
              <a:rPr lang="ru-RU" sz="1800" b="1" i="1" dirty="0" smtClean="0"/>
              <a:t>Когда за дымкой голубой,</a:t>
            </a:r>
            <a:br>
              <a:rPr lang="ru-RU" sz="1800" b="1" i="1" dirty="0" smtClean="0"/>
            </a:br>
            <a:r>
              <a:rPr lang="ru-RU" sz="1800" b="1" i="1" dirty="0" smtClean="0"/>
              <a:t>А в летний зной — совсем лиловой</a:t>
            </a:r>
            <a:br>
              <a:rPr lang="ru-RU" sz="1800" b="1" i="1" dirty="0" smtClean="0"/>
            </a:br>
            <a:r>
              <a:rPr lang="ru-RU" sz="1800" b="1" i="1" dirty="0" smtClean="0"/>
              <a:t>Москва-река перед тобой</a:t>
            </a:r>
            <a:br>
              <a:rPr lang="ru-RU" sz="1800" b="1" i="1" dirty="0" smtClean="0"/>
            </a:br>
            <a:r>
              <a:rPr lang="ru-RU" sz="1800" b="1" i="1" dirty="0" smtClean="0"/>
              <a:t>Лежит серебряной подковой.</a:t>
            </a:r>
            <a:br>
              <a:rPr lang="ru-RU" sz="1800" b="1" i="1" dirty="0" smtClean="0"/>
            </a:br>
            <a:r>
              <a:rPr lang="ru-RU" sz="1800" b="1" i="1" dirty="0" smtClean="0"/>
              <a:t>Всё видно с высоты такой —</a:t>
            </a:r>
            <a:br>
              <a:rPr lang="ru-RU" sz="1800" b="1" i="1" dirty="0" smtClean="0"/>
            </a:br>
            <a:r>
              <a:rPr lang="ru-RU" sz="1800" b="1" i="1" dirty="0" smtClean="0"/>
              <a:t>Бульвары, площади и парки,</a:t>
            </a:r>
            <a:br>
              <a:rPr lang="ru-RU" sz="1800" b="1" i="1" dirty="0" smtClean="0"/>
            </a:br>
            <a:r>
              <a:rPr lang="ru-RU" sz="1800" b="1" i="1" dirty="0" smtClean="0"/>
              <a:t>Мосты повисли над рекой,</a:t>
            </a:r>
            <a:br>
              <a:rPr lang="ru-RU" sz="1800" b="1" i="1" dirty="0" smtClean="0"/>
            </a:br>
            <a:r>
              <a:rPr lang="ru-RU" sz="1800" b="1" i="1" dirty="0" smtClean="0"/>
              <a:t>Раскинув кружевные арки.</a:t>
            </a:r>
            <a:br>
              <a:rPr lang="ru-RU" sz="1800" b="1" i="1" dirty="0" smtClean="0"/>
            </a:br>
            <a:r>
              <a:rPr lang="ru-RU" sz="1800" b="1" i="1" dirty="0" smtClean="0"/>
              <a:t>Ты ищешь Кремль? Вон холм крутой</a:t>
            </a:r>
            <a:br>
              <a:rPr lang="ru-RU" sz="1800" b="1" i="1" dirty="0" smtClean="0"/>
            </a:br>
            <a:r>
              <a:rPr lang="ru-RU" sz="1800" b="1" i="1" dirty="0" smtClean="0"/>
              <a:t>Игрушечный Иван Великий,</a:t>
            </a:r>
            <a:br>
              <a:rPr lang="ru-RU" sz="1800" b="1" i="1" dirty="0" smtClean="0"/>
            </a:br>
            <a:r>
              <a:rPr lang="ru-RU" sz="1800" b="1" i="1" dirty="0" smtClean="0"/>
              <a:t>На луковке его златой</a:t>
            </a:r>
            <a:br>
              <a:rPr lang="ru-RU" sz="1800" b="1" i="1" dirty="0" smtClean="0"/>
            </a:br>
            <a:r>
              <a:rPr lang="ru-RU" sz="1800" b="1" i="1" dirty="0" smtClean="0"/>
              <a:t>Играют солнечные блики…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i="1" dirty="0" smtClean="0"/>
              <a:t>(Наталья Кончаловская. Наша древняя столица)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img-fotki.yandex.ru/get/6306/65616424.79/0_75e42_eb369c3d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924800" cy="520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6210/65616424.79/0_75e53_c2abf012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305800" cy="5199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g-fotki.yandex.ru/get/6111/65616424.79/0_75e76_a57f5044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298482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219200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848600" cy="838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Михаил Васильевич Ломоносов		</a:t>
            </a:r>
            <a:endParaRPr lang="ru-RU" sz="3200" dirty="0"/>
          </a:p>
        </p:txBody>
      </p:sp>
      <p:pic>
        <p:nvPicPr>
          <p:cNvPr id="2053" name="Picture 5" descr="C:\Users\Ирина\Documents\201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324600" cy="4150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М.В.Ломоносов		И.И.Шувалов</a:t>
            </a:r>
            <a:endParaRPr lang="ru-RU" sz="4000" b="1" dirty="0"/>
          </a:p>
        </p:txBody>
      </p:sp>
      <p:pic>
        <p:nvPicPr>
          <p:cNvPr id="52226" name="Picture 2" descr="Photo: Шувалов Рокотов Федор Степанович album Vadim Alyoshin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3733800" cy="4807470"/>
          </a:xfrm>
          <a:prstGeom prst="rect">
            <a:avLst/>
          </a:prstGeom>
          <a:noFill/>
        </p:spPr>
      </p:pic>
      <p:pic>
        <p:nvPicPr>
          <p:cNvPr id="52227" name="Picture 3" descr="C:\Users\Ирина\Documents\lomonos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3982517" cy="477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Императрица Елизавета Петровна</a:t>
            </a:r>
            <a:endParaRPr lang="ru-RU" sz="4000" b="1" dirty="0"/>
          </a:p>
        </p:txBody>
      </p:sp>
      <p:pic>
        <p:nvPicPr>
          <p:cNvPr id="53250" name="Picture 2" descr="Иллюстрации - из творческого наследия - Арсений Владимирович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886200" cy="4838319"/>
          </a:xfrm>
          <a:prstGeom prst="rect">
            <a:avLst/>
          </a:prstGeom>
          <a:noFill/>
        </p:spPr>
      </p:pic>
      <p:pic>
        <p:nvPicPr>
          <p:cNvPr id="53252" name="Picture 4" descr="История Московского университета : Реликвии : Архив : Указ императрицы Елизаветы Петровны от 12.01.1755 лист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99" y="1447800"/>
            <a:ext cx="306425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Здание МГУ на Красной площади в 1755 году.</a:t>
            </a:r>
            <a:endParaRPr lang="ru-RU" sz="3200" b="1" dirty="0"/>
          </a:p>
        </p:txBody>
      </p:sp>
      <p:pic>
        <p:nvPicPr>
          <p:cNvPr id="54274" name="Picture 2" descr="MsuNews.Ru Новости МГУ 250 лет назад состоялось торжественное открытие Московского Университ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010400" cy="5253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Университет в 1820 году.</a:t>
            </a:r>
            <a:endParaRPr lang="ru-RU" b="1" dirty="0"/>
          </a:p>
        </p:txBody>
      </p:sp>
      <p:pic>
        <p:nvPicPr>
          <p:cNvPr id="55298" name="Picture 2" descr="https://upload.wikimedia.org/wikipedia/commons/thumb/9/98/Moscow_University%2C_1820s.jpg/1280px-Moscow_University%2C_182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543800" cy="4932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12192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Вечный огонь Славы у памятника погибшим студентам и преподавателям МГУ</a:t>
            </a:r>
            <a:endParaRPr lang="ru-RU" sz="3200" b="1" dirty="0"/>
          </a:p>
        </p:txBody>
      </p:sp>
      <p:pic>
        <p:nvPicPr>
          <p:cNvPr id="56326" name="Picture 6" descr="ВИФ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09700"/>
            <a:ext cx="6654800" cy="4991100"/>
          </a:xfrm>
          <a:prstGeom prst="rect">
            <a:avLst/>
          </a:prstGeom>
          <a:noFill/>
        </p:spPr>
      </p:pic>
      <p:pic>
        <p:nvPicPr>
          <p:cNvPr id="56324" name="Picture 4" descr="Новости Таджикистана - На территории МГУ задержали аполитичных студен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2743200" cy="2228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Закладка первого камня, 1949 год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7348" name="Picture 4" descr="http://img-fotki.yandex.ru/get/6431/14124454.334/0_bcc41_1e1d5f8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848600" cy="5014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1219200"/>
          </a:xfrm>
        </p:spPr>
        <p:txBody>
          <a:bodyPr/>
          <a:lstStyle/>
          <a:p>
            <a:r>
              <a:rPr lang="ru-RU" b="1" dirty="0" smtClean="0"/>
              <a:t>МГУ сегодня.</a:t>
            </a:r>
            <a:endParaRPr lang="ru-RU" b="1" dirty="0"/>
          </a:p>
        </p:txBody>
      </p:sp>
      <p:pic>
        <p:nvPicPr>
          <p:cNvPr id="58374" name="Picture 6" descr="Главное здание Московского Государственного Университета и 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50872"/>
            <a:ext cx="7315200" cy="4873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</TotalTime>
  <Words>57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Михаил Васильевич Ломоносов  </vt:lpstr>
      <vt:lpstr>М.В.Ломоносов  И.И.Шувалов</vt:lpstr>
      <vt:lpstr>Императрица Елизавета Петровна</vt:lpstr>
      <vt:lpstr>Здание МГУ на Красной площади в 1755 году.</vt:lpstr>
      <vt:lpstr>Университет в 1820 году.</vt:lpstr>
      <vt:lpstr>Вечный огонь Славы у памятника погибшим студентам и преподавателям МГУ</vt:lpstr>
      <vt:lpstr>Закладка первого камня, 1949 год.</vt:lpstr>
      <vt:lpstr>МГУ сегодня.</vt:lpstr>
      <vt:lpstr>Читатель мой, бывал ли ты На башне университета? Видал ли с этой высоты Столицу нашу в час рассвета? Когда за дымкой голубой, А в летний зной — совсем лиловой Москва-река перед тобой Лежит серебряной подковой. Всё видно с высоты такой — Бульвары, площади и парки, Мосты повисли над рекой, Раскинув кружевные арки. Ты ищешь Кремль? Вон холм крутой Игрушечный Иван Великий, На луковке его златой Играют солнечные блики…   (Наталья Кончаловская. Наша древняя столица) 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Крайнова</dc:creator>
  <cp:lastModifiedBy>Ирина Крайнова</cp:lastModifiedBy>
  <cp:revision>10</cp:revision>
  <dcterms:created xsi:type="dcterms:W3CDTF">2015-01-25T19:20:40Z</dcterms:created>
  <dcterms:modified xsi:type="dcterms:W3CDTF">2015-07-13T14:05:49Z</dcterms:modified>
</cp:coreProperties>
</file>