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5D3"/>
    <a:srgbClr val="FCBDB2"/>
    <a:srgbClr val="F9E8B9"/>
    <a:srgbClr val="FCF6CC"/>
    <a:srgbClr val="FDF3CF"/>
    <a:srgbClr val="FBE9A7"/>
    <a:srgbClr val="4241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40593-C515-45D2-AF6B-9CB6ABEE3717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CB34-632C-4060-B851-001FD83BE3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CB34-632C-4060-B851-001FD83BE31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BE44-5488-495D-B00B-A39D37BFDC92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4B2D-215D-4C69-ADCE-4A63984B3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F3CF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презентация по литературе\Пушки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0"/>
            <a:ext cx="5568696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876"/>
            <a:ext cx="7929618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«</a:t>
            </a:r>
            <a:r>
              <a:rPr lang="ru-RU" b="1" i="1" dirty="0" smtClean="0">
                <a:solidFill>
                  <a:schemeClr val="bg2"/>
                </a:solidFill>
              </a:rPr>
              <a:t>Любовная лирика</a:t>
            </a:r>
            <a:br>
              <a:rPr lang="ru-RU" b="1" i="1" dirty="0" smtClean="0">
                <a:solidFill>
                  <a:schemeClr val="bg2"/>
                </a:solidFill>
              </a:rPr>
            </a:br>
            <a:r>
              <a:rPr lang="ru-RU" b="1" i="1" dirty="0" smtClean="0">
                <a:solidFill>
                  <a:schemeClr val="bg2"/>
                </a:solidFill>
              </a:rPr>
              <a:t>А. С Пушкина</a:t>
            </a:r>
            <a:r>
              <a:rPr lang="ru-RU" dirty="0" smtClean="0">
                <a:solidFill>
                  <a:schemeClr val="bg2"/>
                </a:solidFill>
              </a:rPr>
              <a:t>»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</a:rPr>
              <a:t> (26 мая (6 июня) 1799— </a:t>
            </a:r>
            <a:br>
              <a:rPr lang="ru-RU" sz="2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</a:rPr>
              <a:t>29 января (10 февраля) 1837)</a:t>
            </a:r>
            <a:endParaRPr lang="ru-RU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5114932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Каждое стихотворение – свой неповторимый мир, свои оттенки развития чувства любви. Разлука, грусть, страдания сопутствуют самым лучшим стихотворениям Пушкина о любви.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В любовной лирике поэта отчётливо проступает мысль, что любовь, даже неразделённая, даже безответная, - огромное благо. Пушкин воспринимает любовь как удивительный, божественный дар. Любовь – прекрасное чувство, которое «приподнимает» человека над обыденностью, помогает по-настоящему ощутить полноту и многообразие жизни.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194" name="Picture 2" descr="C:\Documents and Settings\Администратор\Рабочий стол\презентация по литературе\А_С_Пушкин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857232"/>
            <a:ext cx="3357554" cy="5118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9E8B9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презентация по литературе\Е-Voronc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714776" cy="44484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Елизавета Ксаверьевна Воронцова.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(</a:t>
            </a:r>
            <a:r>
              <a:rPr lang="ru-RU" sz="2700" dirty="0" smtClean="0"/>
              <a:t>19 сентября 1792 - 27 апреля 1880)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450059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Заметный след в жизни поэта оставило чувство к Елизавете Воронцовой. С ней он встретился в Одессе в 1823 г. Это была блистательная аристократка. Она сразу привлекла внимание поэта… Перед разлукой Е. Воронцова подарила Пушкину перстень с красным сердоликом. (Этот камень считался на Руси символом страсти и любви.)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15370" cy="55721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Воронцовой посвящены стихи </a:t>
            </a:r>
            <a:r>
              <a:rPr lang="ru-RU" b="1" dirty="0" smtClean="0"/>
              <a:t>«Талисман»</a:t>
            </a:r>
            <a:r>
              <a:rPr lang="ru-RU" dirty="0" smtClean="0"/>
              <a:t>,</a:t>
            </a:r>
            <a:r>
              <a:rPr lang="ru-RU" b="1" dirty="0" smtClean="0"/>
              <a:t> «Сожжённое письмо»</a:t>
            </a:r>
            <a:r>
              <a:rPr lang="ru-RU" dirty="0" smtClean="0"/>
              <a:t>, </a:t>
            </a:r>
            <a:r>
              <a:rPr lang="ru-RU" b="1" dirty="0" smtClean="0"/>
              <a:t>«Храни маня мой талисман»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«Храни меня, мой талисман,</a:t>
            </a:r>
          </a:p>
          <a:p>
            <a:pPr algn="ctr">
              <a:buNone/>
            </a:pPr>
            <a:r>
              <a:rPr lang="ru-RU" dirty="0" smtClean="0"/>
              <a:t> Храни меня во дни гоненья,</a:t>
            </a:r>
          </a:p>
          <a:p>
            <a:pPr algn="ctr">
              <a:buNone/>
            </a:pPr>
            <a:r>
              <a:rPr lang="ru-RU" dirty="0" smtClean="0"/>
              <a:t>  Во дни раскаянья, волненья:</a:t>
            </a:r>
          </a:p>
          <a:p>
            <a:pPr algn="ctr">
              <a:buNone/>
            </a:pPr>
            <a:r>
              <a:rPr lang="ru-RU" dirty="0" smtClean="0"/>
              <a:t>         Ты в день печали был мне дан…»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5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Анна Петровна Керн.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 (11 (22) февраля 1800— 16 (27) мая 1879)</a:t>
            </a:r>
            <a:endParaRPr lang="ru-RU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4857784" cy="4400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/>
              <a:t>     </a:t>
            </a:r>
            <a:r>
              <a:rPr lang="ru-RU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Поэт впервые встретился Анной Керн на балу в доме Олениных (Петербург 1819 г.). Через несколько лет в Тригорском состоялась их вторая встреча. Эта встреча стала событием в жизни поэта. Анне Керн он посвятил стихотворение  </a:t>
            </a:r>
            <a:r>
              <a:rPr lang="ru-RU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«К***» («Я помню чудное мгновенье…», 1925 г.)</a:t>
            </a:r>
            <a:endParaRPr lang="ru-RU" sz="2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Picture 2" descr="C:\Documents and Settings\Администратор\Рабочий стол\презентация по литературе\Анна Кер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71612"/>
            <a:ext cx="3463827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5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5409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«К***»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45434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«Я помню чудное мгновенье: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Передо мной явилась ты,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Как мимолетное виденье,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Как гений чистой красоты.</a:t>
            </a: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 томленьях грусти безнадежной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 тревогах шумной суеты,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Звучал мне долго голос нежный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И снились милые черты…»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 descr="C:\Documents and Settings\Администратор\Рабочий стол\презентация по литературе\puschkin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42"/>
            <a:ext cx="309790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Анна Алексеевна Оленина</a:t>
            </a: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2700" dirty="0" smtClean="0"/>
              <a:t> (11 августа 1808г. — 18 декабря 1888г.)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43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     Стихотворение </a:t>
            </a:r>
            <a:r>
              <a:rPr lang="ru-RU" sz="2500" b="1" dirty="0" smtClean="0"/>
              <a:t>«Я вас любил…» (1829 г.) </a:t>
            </a:r>
            <a:r>
              <a:rPr lang="ru-RU" sz="2500" dirty="0" smtClean="0"/>
              <a:t>посвящено Анне Олениной. Чувство поэта к ней было глубоким, ярким. Пушкин сватался к Анне Олениной, но получил отказ. Родители сочли поднадзорного поэта слишком рискованной партией для своей дочери. (Отец Олениной был Президентом Академии художеств и директором Публичной библиотеки.)</a:t>
            </a:r>
            <a:endParaRPr lang="ru-RU" sz="2500" b="1" dirty="0"/>
          </a:p>
        </p:txBody>
      </p:sp>
      <p:pic>
        <p:nvPicPr>
          <p:cNvPr id="4098" name="Picture 2" descr="C:\Documents and Settings\Администратор\Рабочий стол\презентация по литературе\Anna_Olen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643050"/>
            <a:ext cx="3357571" cy="4476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«Я вас любил: любовь еще, быть может,</a:t>
            </a:r>
          </a:p>
          <a:p>
            <a:pPr algn="ctr">
              <a:buNone/>
            </a:pPr>
            <a:r>
              <a:rPr lang="ru-RU" dirty="0" smtClean="0"/>
              <a:t>В душе моей угасла не совсем;</a:t>
            </a:r>
          </a:p>
          <a:p>
            <a:pPr algn="ctr">
              <a:buNone/>
            </a:pPr>
            <a:r>
              <a:rPr lang="ru-RU" dirty="0" smtClean="0"/>
              <a:t>Но пусть она вас больше не тревожит;</a:t>
            </a:r>
          </a:p>
          <a:p>
            <a:pPr algn="ctr">
              <a:buNone/>
            </a:pPr>
            <a:r>
              <a:rPr lang="ru-RU" dirty="0" smtClean="0"/>
              <a:t>Я не хочу печалить вас ничем.</a:t>
            </a:r>
          </a:p>
          <a:p>
            <a:pPr algn="ctr">
              <a:buNone/>
            </a:pPr>
            <a:r>
              <a:rPr lang="ru-RU" dirty="0" smtClean="0"/>
              <a:t>Я вас любил безмолвно, безнадежно,</a:t>
            </a:r>
          </a:p>
          <a:p>
            <a:pPr algn="ctr">
              <a:buNone/>
            </a:pPr>
            <a:r>
              <a:rPr lang="ru-RU" dirty="0" smtClean="0"/>
              <a:t>То робостью, то ревностью томим;</a:t>
            </a:r>
          </a:p>
          <a:p>
            <a:pPr algn="ctr">
              <a:buNone/>
            </a:pPr>
            <a:r>
              <a:rPr lang="ru-RU" dirty="0" smtClean="0"/>
              <a:t>Я вас любил так искренно, так нежно,</a:t>
            </a:r>
          </a:p>
          <a:p>
            <a:pPr algn="ctr">
              <a:buNone/>
            </a:pPr>
            <a:r>
              <a:rPr lang="ru-RU" dirty="0" smtClean="0"/>
              <a:t>Как дай вам бог любимой быть другим».</a:t>
            </a:r>
          </a:p>
          <a:p>
            <a:pPr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Олениной посвящены стихи </a:t>
            </a:r>
            <a:r>
              <a:rPr lang="ru-RU" b="1" dirty="0" smtClean="0"/>
              <a:t>«Её глаза», «Язык любви болтливый», «Не пой, красавица, при мне».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Наталья Николаевна Гончарова.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2900" dirty="0" smtClean="0"/>
              <a:t>(27 августа 1812- 26 ноября 1863)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5257808" cy="46148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Была супругой великого русского поэта Александра Сергеевича Пушкина. Пушкин встретил Наталью Гончарову в декабре 1828 года на балу танцмейстера </a:t>
            </a:r>
            <a:r>
              <a:rPr lang="ru-RU" dirty="0" err="1" smtClean="0"/>
              <a:t>Йогеля</a:t>
            </a:r>
            <a:r>
              <a:rPr lang="ru-RU" dirty="0" smtClean="0"/>
              <a:t>. В апреле 1829 года просил её руки. </a:t>
            </a:r>
            <a:r>
              <a:rPr lang="ru-RU" dirty="0" smtClean="0"/>
              <a:t>Из-за неоднозначного ответа матери Гончаровой помолвка </a:t>
            </a:r>
            <a:r>
              <a:rPr lang="ru-RU" dirty="0" smtClean="0"/>
              <a:t>состоялась </a:t>
            </a:r>
            <a:r>
              <a:rPr lang="ru-RU" dirty="0" smtClean="0"/>
              <a:t>только 6 </a:t>
            </a:r>
            <a:r>
              <a:rPr lang="ru-RU" dirty="0" smtClean="0"/>
              <a:t>мая 1830 года. А 8 февраля (2 марта) 1831 состоялось венчание в московской церкви Большого Вознесения у </a:t>
            </a:r>
            <a:r>
              <a:rPr lang="ru-RU" dirty="0" err="1" smtClean="0"/>
              <a:t>Никитских</a:t>
            </a:r>
            <a:r>
              <a:rPr lang="ru-RU" dirty="0" smtClean="0"/>
              <a:t> ворот.</a:t>
            </a:r>
            <a:endParaRPr lang="ru-RU" dirty="0"/>
          </a:p>
        </p:txBody>
      </p:sp>
      <p:pic>
        <p:nvPicPr>
          <p:cNvPr id="5" name="Picture 2" descr="C:\Documents and Settings\Администратор\Рабочий стол\презентация по литературе\Наталья Гонча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71612"/>
            <a:ext cx="3048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5000628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    Наталье Гончаровой Пушкин посвятил стихотворение </a:t>
            </a:r>
            <a:r>
              <a:rPr lang="ru-RU" sz="2800" b="1" dirty="0" smtClean="0"/>
              <a:t>«На холмах Грузии лежит ночная мгла…» (1829 г.)</a:t>
            </a:r>
          </a:p>
          <a:p>
            <a:pPr>
              <a:buNone/>
            </a:pPr>
            <a:r>
              <a:rPr lang="ru-RU" sz="2800" dirty="0" smtClean="0"/>
              <a:t>      «На холмах Грузии лежит ночная мгла;</a:t>
            </a:r>
          </a:p>
          <a:p>
            <a:pPr>
              <a:buNone/>
            </a:pPr>
            <a:r>
              <a:rPr lang="ru-RU" sz="2800" dirty="0" smtClean="0"/>
              <a:t>      Шумит </a:t>
            </a:r>
            <a:r>
              <a:rPr lang="ru-RU" sz="2800" dirty="0" err="1" smtClean="0"/>
              <a:t>Арагва</a:t>
            </a:r>
            <a:r>
              <a:rPr lang="ru-RU" sz="2800" dirty="0" smtClean="0"/>
              <a:t> предо мною.</a:t>
            </a:r>
          </a:p>
          <a:p>
            <a:pPr>
              <a:buNone/>
            </a:pPr>
            <a:r>
              <a:rPr lang="ru-RU" sz="2800" dirty="0" smtClean="0"/>
              <a:t>      Мне грустно и легко; печаль  моя светла;</a:t>
            </a:r>
          </a:p>
          <a:p>
            <a:pPr>
              <a:buNone/>
            </a:pPr>
            <a:r>
              <a:rPr lang="ru-RU" sz="2800" dirty="0" smtClean="0"/>
              <a:t>      Печаль моя полна тобою,</a:t>
            </a:r>
          </a:p>
          <a:p>
            <a:pPr>
              <a:buNone/>
            </a:pPr>
            <a:r>
              <a:rPr lang="ru-RU" sz="2800" dirty="0" smtClean="0"/>
              <a:t>      Тобой, одной тобой... Унынья моего</a:t>
            </a:r>
          </a:p>
          <a:p>
            <a:pPr>
              <a:buNone/>
            </a:pPr>
            <a:r>
              <a:rPr lang="ru-RU" sz="2800" dirty="0" smtClean="0"/>
              <a:t>      Ничто не мучит, не тревожит,</a:t>
            </a:r>
          </a:p>
          <a:p>
            <a:pPr>
              <a:buNone/>
            </a:pPr>
            <a:r>
              <a:rPr lang="ru-RU" sz="2800" dirty="0" smtClean="0"/>
              <a:t>      И сердце вновь горит и любит — оттого,</a:t>
            </a:r>
          </a:p>
          <a:p>
            <a:pPr>
              <a:buNone/>
            </a:pPr>
            <a:r>
              <a:rPr lang="ru-RU" sz="2800" dirty="0" smtClean="0"/>
              <a:t>      Что не любить оно не может</a:t>
            </a:r>
            <a:r>
              <a:rPr lang="ru-RU" sz="2800" b="1" dirty="0" smtClean="0"/>
              <a:t>.»</a:t>
            </a:r>
            <a:endParaRPr lang="ru-RU" sz="2800" b="1" dirty="0"/>
          </a:p>
        </p:txBody>
      </p:sp>
      <p:pic>
        <p:nvPicPr>
          <p:cNvPr id="5" name="Picture 2" descr="C:\Documents and Settings\Администратор\Рабочий стол\презентация по литературе\Гончарова и Пушк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857231"/>
            <a:ext cx="3714776" cy="5213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563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«Любовная лирика А. С Пушкина»   (26 мая (6 июня) 1799—  29 января (10 февраля) 1837)</vt:lpstr>
      <vt:lpstr>Елизавета Ксаверьевна Воронцова.  (19 сентября 1792 - 27 апреля 1880)</vt:lpstr>
      <vt:lpstr>Слайд 3</vt:lpstr>
      <vt:lpstr>Анна Петровна Керн.  (11 (22) февраля 1800— 16 (27) мая 1879)</vt:lpstr>
      <vt:lpstr>            «К***»</vt:lpstr>
      <vt:lpstr>Анна Алексеевна Оленина  (11 августа 1808г. — 18 декабря 1888г.)</vt:lpstr>
      <vt:lpstr>Слайд 7</vt:lpstr>
      <vt:lpstr>Наталья Николаевна Гончарова.  (27 августа 1812- 26 ноября 1863)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26</cp:revision>
  <dcterms:created xsi:type="dcterms:W3CDTF">2011-09-13T14:38:19Z</dcterms:created>
  <dcterms:modified xsi:type="dcterms:W3CDTF">2011-09-15T18:33:15Z</dcterms:modified>
</cp:coreProperties>
</file>