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57" r:id="rId10"/>
    <p:sldId id="258" r:id="rId11"/>
    <p:sldId id="259" r:id="rId12"/>
    <p:sldId id="260" r:id="rId13"/>
    <p:sldId id="261" r:id="rId14"/>
    <p:sldId id="262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3621E-F952-4082-8BC5-04DFCB70E425}" type="datetimeFigureOut">
              <a:rPr lang="ru-RU" smtClean="0"/>
              <a:t>09.03.2010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F2279-9027-407B-8700-41AF9B9A12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F2279-9027-407B-8700-41AF9B9A1233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2BAB-BD25-4404-A34C-68C7CCF75B2C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DB1513-8A5E-4CA5-B9B5-638F707322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2BAB-BD25-4404-A34C-68C7CCF75B2C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1513-8A5E-4CA5-B9B5-638F707322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2BAB-BD25-4404-A34C-68C7CCF75B2C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1513-8A5E-4CA5-B9B5-638F707322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2BAB-BD25-4404-A34C-68C7CCF75B2C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DB1513-8A5E-4CA5-B9B5-638F707322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2BAB-BD25-4404-A34C-68C7CCF75B2C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1513-8A5E-4CA5-B9B5-638F707322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2BAB-BD25-4404-A34C-68C7CCF75B2C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1513-8A5E-4CA5-B9B5-638F707322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2BAB-BD25-4404-A34C-68C7CCF75B2C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FDB1513-8A5E-4CA5-B9B5-638F707322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2BAB-BD25-4404-A34C-68C7CCF75B2C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1513-8A5E-4CA5-B9B5-638F707322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2BAB-BD25-4404-A34C-68C7CCF75B2C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1513-8A5E-4CA5-B9B5-638F707322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2BAB-BD25-4404-A34C-68C7CCF75B2C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1513-8A5E-4CA5-B9B5-638F707322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2BAB-BD25-4404-A34C-68C7CCF75B2C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1513-8A5E-4CA5-B9B5-638F707322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E82BAB-BD25-4404-A34C-68C7CCF75B2C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DB1513-8A5E-4CA5-B9B5-638F707322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46" y="5143512"/>
            <a:ext cx="5929354" cy="17144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Подготовила                                                                                                  </a:t>
            </a:r>
            <a:r>
              <a:rPr lang="ru-RU" dirty="0" err="1" smtClean="0"/>
              <a:t>учител</a:t>
            </a:r>
            <a:r>
              <a:rPr lang="ru-RU" dirty="0" smtClean="0"/>
              <a:t> ь  русского языка и литературы  Шешнёва Н.А.    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Русский характер  в рассказе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 М. Шолохова 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«Судьба человека».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Черты характера главного героя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Стойкость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Великодушие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Уверенность в себе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Честность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Мужество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Патриотизм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Сострадание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Самоотверженность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Разберёмся в прочитанном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 чём видит Андрей Соколов счастье?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Что же так изменяет установившийся порядок в семье?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Почему рассказ о войне Андрей Соколов начинает именно с воспоминаний о мирной жизни?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Как сложилась военная судьба Андрея Соколова?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Исторический комментарий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 концу 1941 года в немецкий плен попало 3,9 миллиона красноармейцев.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Весной 1942 года в живых из них осталось лишь 1,1 миллиона </a:t>
            </a:r>
            <a:r>
              <a:rPr lang="ru-RU" b="1" dirty="0" err="1" smtClean="0">
                <a:solidFill>
                  <a:srgbClr val="0070C0"/>
                </a:solidFill>
              </a:rPr>
              <a:t>человек.Советских</a:t>
            </a:r>
            <a:r>
              <a:rPr lang="ru-RU" b="1" dirty="0" smtClean="0">
                <a:solidFill>
                  <a:srgbClr val="0070C0"/>
                </a:solidFill>
              </a:rPr>
              <a:t> пленных почти не кормили, расстреливали по любому поводу и без повода.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8  сентября 1941 года германское верховное командование издало распоряжение об обращении с пленными красноармейцами, беспримерное по своей жестокости: «…</a:t>
            </a:r>
            <a:r>
              <a:rPr lang="ru-RU" b="1" dirty="0" err="1" smtClean="0">
                <a:solidFill>
                  <a:srgbClr val="0070C0"/>
                </a:solidFill>
              </a:rPr>
              <a:t>Большевитский</a:t>
            </a:r>
            <a:r>
              <a:rPr lang="ru-RU" b="1" dirty="0" smtClean="0">
                <a:solidFill>
                  <a:srgbClr val="0070C0"/>
                </a:solidFill>
              </a:rPr>
              <a:t> солдат потерял всякое право претендовать на обращение, достойное честного солдата…»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Исторический комментарий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Сталин считал всех пленных изменниками. Подписанный им 16 августа 1941 года приказ № 270 называл пленных дезертирами и предателями. Семьи попавших в  плен командиров и политработников подлежали аресту и ссылке, а семьи солдат лишались пособий и помощи, что обрекало их на голод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Андрей Соколов в плену.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Какие черты характера главного героя помогли пережить ему трудности плена?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 каких эпизодах они проявились наиболее ярко?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Почему комендант Мюллер  «великодушно» подарил Андрею Соколову жизнь?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Остался ли в плену Андрей Соколов?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Что ожидал  он от последующей жизни?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И что же ждало его впереди?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«Враги сожгли </a:t>
            </a:r>
            <a:r>
              <a:rPr lang="ru-RU" smtClean="0"/>
              <a:t>родную хату»</a:t>
            </a:r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857224" y="1683544"/>
            <a:ext cx="7429552" cy="453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Перечитывая страницы рассказа…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«В июне сорок второго года немцы бомбили автозавод, и одна тяжёлая бомба попала прямо в мою хатёнку. Ирина и дочери как раз были дома…»</a:t>
            </a:r>
          </a:p>
          <a:p>
            <a:r>
              <a:rPr lang="ru-RU" dirty="0" smtClean="0"/>
              <a:t>«Дальше получил я от полковника месячный отпуск, через неделю был уже в Воронеже. Пешком </a:t>
            </a:r>
            <a:r>
              <a:rPr lang="ru-RU" dirty="0" err="1" smtClean="0"/>
              <a:t>дотопал</a:t>
            </a:r>
            <a:r>
              <a:rPr lang="ru-RU" dirty="0" smtClean="0"/>
              <a:t> до моста, где когда-то семейно жил. Глубокая воронка, налитая ржавой водой, кругом бурьян по пояс… Глушь, тишина кладбищенская. Ох, тяжело же было мне , браток!»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Разберёмся в прочитанном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может измениться человек, попавший в такую трудную  ситуацию?</a:t>
            </a:r>
          </a:p>
          <a:p>
            <a:r>
              <a:rPr lang="ru-RU" dirty="0" smtClean="0"/>
              <a:t>Потерял ли веру в смысл жизни Андрей Соколов?</a:t>
            </a:r>
          </a:p>
          <a:p>
            <a:r>
              <a:rPr lang="ru-RU" dirty="0" smtClean="0"/>
              <a:t>К каждому ли человеку вот так доверчиво может прильнуть маленький ребёнок?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Природа и человек в рассказе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«Солнце светило горячо , как в мае»</a:t>
            </a:r>
          </a:p>
          <a:p>
            <a:r>
              <a:rPr lang="ru-RU" dirty="0" smtClean="0"/>
              <a:t>«Солнце светило так  горячо…»</a:t>
            </a:r>
          </a:p>
          <a:p>
            <a:r>
              <a:rPr lang="ru-RU" dirty="0" smtClean="0"/>
              <a:t>«Всё так же лениво шевелил сухие серёжки на ольхе тёплый ветер; всё так же, словно тугими белыми парусами, проплывали в вышней синеве облака, но уже иным показался мне в эти минуты скорбного молчания безбрежный мир, готовящийся к великим свершениям весны, к вечному утверждению живого в жизни».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Подводим итоги: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чём смысл названия рассказа «Судьба человека»?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Судьба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1.Стечение обстоятельств, независящих от воли человека, ход жизненных обстоятельств.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2. Доля, участь.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3. История существования  кого-нибудь.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4. Будущее, то, что случится.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                                      /Словарь С.И.Ожегова/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 ли критик Валентин Осипов, который в книге «Тайная жизнь М. Шолохова. Документальная хроника без легенд» утверждал, что «в рассказе читатель от судьбы человека переходит к мысли о судьбе человечества».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</a:t>
            </a:r>
            <a:r>
              <a:rPr lang="ru-RU" dirty="0" smtClean="0">
                <a:solidFill>
                  <a:srgbClr val="FF0000"/>
                </a:solidFill>
              </a:rPr>
              <a:t>Из нобелевской лекции М. Шолохова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smtClean="0">
                <a:solidFill>
                  <a:srgbClr val="0070C0"/>
                </a:solidFill>
              </a:rPr>
              <a:t>Я хотел бы, чтобы мои книги помогали людям стать лучше, стать чище душой, пробуждали любовь к человеку, стремление активно бороться за идеалы гуманизма и прогресса человечества. Если мне это удалось в какой-то мере, я счастлив.»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Словарная работа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Характер</a:t>
            </a:r>
            <a:r>
              <a:rPr lang="ru-RU" dirty="0" smtClean="0">
                <a:solidFill>
                  <a:srgbClr val="0070C0"/>
                </a:solidFill>
              </a:rPr>
              <a:t>- совокупность психических, духовных свойств человека, обнаруживающихся в его поведении; человек с характером, сильный характер.</a:t>
            </a:r>
          </a:p>
          <a:p>
            <a:r>
              <a:rPr lang="ru-RU" dirty="0" smtClean="0"/>
              <a:t>(Ожегов С.И. Толковый словарь русского языка).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151</TotalTime>
  <Words>639</Words>
  <Application>Microsoft Office PowerPoint</Application>
  <PresentationFormat>Экран (4:3)</PresentationFormat>
  <Paragraphs>60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        Подготовила                                                                                                  учител ь  русского языка и литературы  Шешнёва Н.А.                              </vt:lpstr>
      <vt:lpstr>       Перечитывая страницы рассказа…</vt:lpstr>
      <vt:lpstr>   Разберёмся в прочитанном</vt:lpstr>
      <vt:lpstr>    Природа и человек в рассказе</vt:lpstr>
      <vt:lpstr>               Подводим итоги: </vt:lpstr>
      <vt:lpstr>                 Словарная работа</vt:lpstr>
      <vt:lpstr>         Домашнее задание</vt:lpstr>
      <vt:lpstr>       Из нобелевской лекции М. Шолохова</vt:lpstr>
      <vt:lpstr>        Словарная работа</vt:lpstr>
      <vt:lpstr>Черты характера главного героя</vt:lpstr>
      <vt:lpstr>Разберёмся в прочитанном</vt:lpstr>
      <vt:lpstr>Исторический комментарий</vt:lpstr>
      <vt:lpstr>  Исторический комментарий</vt:lpstr>
      <vt:lpstr>  Андрей Соколов в плену.</vt:lpstr>
      <vt:lpstr>  «Враги сожгли родную хату»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Подготовила                                                                                                  учител ь  русского языка и литературы  Шешнёва Н.А.                              </dc:title>
  <dc:creator>Алексей Шешнёв</dc:creator>
  <cp:lastModifiedBy>Алексей Шешнёв</cp:lastModifiedBy>
  <cp:revision>17</cp:revision>
  <dcterms:created xsi:type="dcterms:W3CDTF">2010-02-24T18:31:53Z</dcterms:created>
  <dcterms:modified xsi:type="dcterms:W3CDTF">2010-03-09T19:08:06Z</dcterms:modified>
</cp:coreProperties>
</file>