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9" r:id="rId2"/>
    <p:sldId id="261" r:id="rId3"/>
    <p:sldId id="258" r:id="rId4"/>
    <p:sldId id="276" r:id="rId5"/>
    <p:sldId id="262" r:id="rId6"/>
    <p:sldId id="263" r:id="rId7"/>
    <p:sldId id="278" r:id="rId8"/>
    <p:sldId id="267" r:id="rId9"/>
    <p:sldId id="272" r:id="rId10"/>
    <p:sldId id="264" r:id="rId11"/>
    <p:sldId id="277" r:id="rId12"/>
    <p:sldId id="27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16T16:49:30.406" idx="1">
    <p:pos x="10" y="10"/>
    <p:text/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2ADAF-11E7-4F04-8076-E31F19C3B85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157594-9DA8-4D57-A675-A1F07B9E197A}">
      <dgm:prSet phldrT="[Текст]" custT="1"/>
      <dgm:spPr/>
      <dgm:t>
        <a:bodyPr/>
        <a:lstStyle/>
        <a:p>
          <a:r>
            <a:rPr lang="ru-RU" sz="2400" b="1" i="0" dirty="0" smtClean="0">
              <a:latin typeface="Times New Roman" pitchFamily="18" charset="0"/>
              <a:cs typeface="Times New Roman" pitchFamily="18" charset="0"/>
            </a:rPr>
            <a:t>портре</a:t>
          </a:r>
          <a:r>
            <a:rPr lang="ru-RU" sz="2400" b="1" dirty="0" smtClean="0"/>
            <a:t>т</a:t>
          </a:r>
          <a:endParaRPr lang="ru-RU" sz="2400" b="1" dirty="0"/>
        </a:p>
      </dgm:t>
    </dgm:pt>
    <dgm:pt modelId="{47897583-6FFD-4ED0-A06A-42BDDF776033}" type="parTrans" cxnId="{3F491579-CA9D-4D68-A5E3-45C5F9BCE42A}">
      <dgm:prSet/>
      <dgm:spPr/>
      <dgm:t>
        <a:bodyPr/>
        <a:lstStyle/>
        <a:p>
          <a:endParaRPr lang="ru-RU"/>
        </a:p>
      </dgm:t>
    </dgm:pt>
    <dgm:pt modelId="{73C62959-DBE7-4002-9651-1A7589A9CD1A}" type="sibTrans" cxnId="{3F491579-CA9D-4D68-A5E3-45C5F9BCE42A}">
      <dgm:prSet/>
      <dgm:spPr/>
      <dgm:t>
        <a:bodyPr/>
        <a:lstStyle/>
        <a:p>
          <a:endParaRPr lang="ru-RU" dirty="0"/>
        </a:p>
      </dgm:t>
    </dgm:pt>
    <dgm:pt modelId="{0C2C238A-C4AD-4440-9491-35A5D52747E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хозяйство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13FA93A6-3D5B-4E6A-BC04-3BD8BA451DCB}" type="parTrans" cxnId="{1A929EE9-6FE3-4803-B613-15EE3922EA93}">
      <dgm:prSet/>
      <dgm:spPr/>
      <dgm:t>
        <a:bodyPr/>
        <a:lstStyle/>
        <a:p>
          <a:endParaRPr lang="ru-RU"/>
        </a:p>
      </dgm:t>
    </dgm:pt>
    <dgm:pt modelId="{C31371AD-5BFE-4E55-BB57-7E72F284E02E}" type="sibTrans" cxnId="{1A929EE9-6FE3-4803-B613-15EE3922EA93}">
      <dgm:prSet/>
      <dgm:spPr/>
      <dgm:t>
        <a:bodyPr/>
        <a:lstStyle/>
        <a:p>
          <a:endParaRPr lang="ru-RU" dirty="0"/>
        </a:p>
      </dgm:t>
    </dgm:pt>
    <dgm:pt modelId="{7CDFE3E1-54EB-40B4-8362-BB26EF2FD80D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торг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DF4A196B-578D-4687-ABF7-5CE2F052FDA2}" type="parTrans" cxnId="{E963785D-BEF4-43B3-888C-A0FE8D524131}">
      <dgm:prSet/>
      <dgm:spPr/>
      <dgm:t>
        <a:bodyPr/>
        <a:lstStyle/>
        <a:p>
          <a:endParaRPr lang="ru-RU"/>
        </a:p>
      </dgm:t>
    </dgm:pt>
    <dgm:pt modelId="{FC6FD51F-33D6-43F9-9568-81CFC9A3DE16}" type="sibTrans" cxnId="{E963785D-BEF4-43B3-888C-A0FE8D524131}">
      <dgm:prSet/>
      <dgm:spPr/>
      <dgm:t>
        <a:bodyPr/>
        <a:lstStyle/>
        <a:p>
          <a:endParaRPr lang="ru-RU" dirty="0"/>
        </a:p>
      </dgm:t>
    </dgm:pt>
    <dgm:pt modelId="{981A4579-4272-438A-B0D1-31E332A6F712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обед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37CCA13-9EF1-4357-888B-B1AB2A2BB6AD}" type="parTrans" cxnId="{91D7F350-8C9E-4591-B9A3-C016D69A01AC}">
      <dgm:prSet/>
      <dgm:spPr/>
      <dgm:t>
        <a:bodyPr/>
        <a:lstStyle/>
        <a:p>
          <a:endParaRPr lang="ru-RU"/>
        </a:p>
      </dgm:t>
    </dgm:pt>
    <dgm:pt modelId="{A052A34B-3E82-4923-8B71-3DBAFDE1E57D}" type="sibTrans" cxnId="{91D7F350-8C9E-4591-B9A3-C016D69A01AC}">
      <dgm:prSet/>
      <dgm:spPr/>
      <dgm:t>
        <a:bodyPr/>
        <a:lstStyle/>
        <a:p>
          <a:endParaRPr lang="ru-RU" dirty="0"/>
        </a:p>
      </dgm:t>
    </dgm:pt>
    <dgm:pt modelId="{6117BBBF-32BD-458D-AE2F-BB14B786193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усадьба,</a:t>
          </a:r>
        </a:p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деревня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2BBFAE8-A58B-4DDE-B080-9D63C5A16EC7}" type="parTrans" cxnId="{48274FDE-537A-4F1B-AC22-33044EE1CC56}">
      <dgm:prSet/>
      <dgm:spPr/>
      <dgm:t>
        <a:bodyPr/>
        <a:lstStyle/>
        <a:p>
          <a:endParaRPr lang="ru-RU"/>
        </a:p>
      </dgm:t>
    </dgm:pt>
    <dgm:pt modelId="{441285A0-8106-4397-8AB5-BB9F7AFA2A39}" type="sibTrans" cxnId="{48274FDE-537A-4F1B-AC22-33044EE1CC56}">
      <dgm:prSet/>
      <dgm:spPr/>
      <dgm:t>
        <a:bodyPr/>
        <a:lstStyle/>
        <a:p>
          <a:endParaRPr lang="ru-RU" dirty="0"/>
        </a:p>
      </dgm:t>
    </dgm:pt>
    <dgm:pt modelId="{5F4BC69C-0870-4B33-A013-195EB7CA0921}">
      <dgm:prSet/>
      <dgm:spPr/>
      <dgm:t>
        <a:bodyPr/>
        <a:lstStyle/>
        <a:p>
          <a:endParaRPr lang="ru-RU" dirty="0"/>
        </a:p>
      </dgm:t>
    </dgm:pt>
    <dgm:pt modelId="{BE3E023D-7C72-4F5A-823F-D7020ED53AA7}" type="parTrans" cxnId="{6AB0326F-9BEE-44F5-B7F4-D058BAEF69AA}">
      <dgm:prSet/>
      <dgm:spPr/>
      <dgm:t>
        <a:bodyPr/>
        <a:lstStyle/>
        <a:p>
          <a:endParaRPr lang="ru-RU"/>
        </a:p>
      </dgm:t>
    </dgm:pt>
    <dgm:pt modelId="{C8759F25-AA77-467F-AC84-5564435A58D0}" type="sibTrans" cxnId="{6AB0326F-9BEE-44F5-B7F4-D058BAEF69AA}">
      <dgm:prSet/>
      <dgm:spPr/>
      <dgm:t>
        <a:bodyPr/>
        <a:lstStyle/>
        <a:p>
          <a:endParaRPr lang="ru-RU" dirty="0"/>
        </a:p>
      </dgm:t>
    </dgm:pt>
    <dgm:pt modelId="{DF2EA963-02AC-4C92-9A4E-F5A69EFF10A9}" type="pres">
      <dgm:prSet presAssocID="{5B62ADAF-11E7-4F04-8076-E31F19C3B8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04D51B-99CC-4C37-AF1F-F84431252F05}" type="pres">
      <dgm:prSet presAssocID="{A3157594-9DA8-4D57-A675-A1F07B9E197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EFBE0-ACBA-4232-BABD-ED56A645B044}" type="pres">
      <dgm:prSet presAssocID="{A3157594-9DA8-4D57-A675-A1F07B9E197A}" presName="spNode" presStyleCnt="0"/>
      <dgm:spPr/>
    </dgm:pt>
    <dgm:pt modelId="{D956836A-ADE0-4AA7-AFF7-3C7EA12C5F95}" type="pres">
      <dgm:prSet presAssocID="{73C62959-DBE7-4002-9651-1A7589A9CD1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0FF57ED-763E-44D2-8D41-0EBE8237C48F}" type="pres">
      <dgm:prSet presAssocID="{0C2C238A-C4AD-4440-9491-35A5D52747E6}" presName="node" presStyleLbl="node1" presStyleIdx="1" presStyleCnt="6" custScaleX="117555" custRadScaleRad="96711" custRadScaleInc="-4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D6388-9AEE-4137-8082-586BF45F01A3}" type="pres">
      <dgm:prSet presAssocID="{0C2C238A-C4AD-4440-9491-35A5D52747E6}" presName="spNode" presStyleCnt="0"/>
      <dgm:spPr/>
    </dgm:pt>
    <dgm:pt modelId="{DCC0F94E-31A2-40FE-99DA-914F593CCCC3}" type="pres">
      <dgm:prSet presAssocID="{C31371AD-5BFE-4E55-BB57-7E72F284E02E}" presName="sibTrans" presStyleLbl="sibTrans1D1" presStyleIdx="1" presStyleCnt="6"/>
      <dgm:spPr/>
      <dgm:t>
        <a:bodyPr/>
        <a:lstStyle/>
        <a:p>
          <a:endParaRPr lang="ru-RU"/>
        </a:p>
      </dgm:t>
    </dgm:pt>
    <dgm:pt modelId="{2E66AA59-6EB2-4363-ACC1-7FBFB38572DC}" type="pres">
      <dgm:prSet presAssocID="{7CDFE3E1-54EB-40B4-8362-BB26EF2FD8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42035-EFCF-4780-9A03-01C42CBF3C47}" type="pres">
      <dgm:prSet presAssocID="{7CDFE3E1-54EB-40B4-8362-BB26EF2FD80D}" presName="spNode" presStyleCnt="0"/>
      <dgm:spPr/>
    </dgm:pt>
    <dgm:pt modelId="{F14A6859-AEF7-48CB-B1C0-87574B98566F}" type="pres">
      <dgm:prSet presAssocID="{FC6FD51F-33D6-43F9-9568-81CFC9A3DE16}" presName="sibTrans" presStyleLbl="sibTrans1D1" presStyleIdx="2" presStyleCnt="6"/>
      <dgm:spPr/>
      <dgm:t>
        <a:bodyPr/>
        <a:lstStyle/>
        <a:p>
          <a:endParaRPr lang="ru-RU"/>
        </a:p>
      </dgm:t>
    </dgm:pt>
    <dgm:pt modelId="{D5075FDA-46C8-4CC8-B8A6-D8A36550CB97}" type="pres">
      <dgm:prSet presAssocID="{981A4579-4272-438A-B0D1-31E332A6F71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340B3-14E4-4429-A58A-679D7655A04B}" type="pres">
      <dgm:prSet presAssocID="{981A4579-4272-438A-B0D1-31E332A6F712}" presName="spNode" presStyleCnt="0"/>
      <dgm:spPr/>
    </dgm:pt>
    <dgm:pt modelId="{2222ABA6-EA46-4050-9A2C-673F4F195711}" type="pres">
      <dgm:prSet presAssocID="{A052A34B-3E82-4923-8B71-3DBAFDE1E57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4777726B-2921-4DE0-BF78-70D5A8CB378C}" type="pres">
      <dgm:prSet presAssocID="{6117BBBF-32BD-458D-AE2F-BB14B78619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85BC0-870F-4FFB-9E80-5CAF3470FBD1}" type="pres">
      <dgm:prSet presAssocID="{6117BBBF-32BD-458D-AE2F-BB14B7861935}" presName="spNode" presStyleCnt="0"/>
      <dgm:spPr/>
    </dgm:pt>
    <dgm:pt modelId="{5924981F-DB4D-4CD2-996A-7331FCED8198}" type="pres">
      <dgm:prSet presAssocID="{441285A0-8106-4397-8AB5-BB9F7AFA2A39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E2B9535-6FE6-44BD-BBAE-71C604AC8126}" type="pres">
      <dgm:prSet presAssocID="{5F4BC69C-0870-4B33-A013-195EB7CA0921}" presName="node" presStyleLbl="node1" presStyleIdx="5" presStyleCnt="6" custScaleY="99999" custRadScaleRad="101799" custRadScaleInc="20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67CE5-D960-46A1-8676-32820555071F}" type="pres">
      <dgm:prSet presAssocID="{5F4BC69C-0870-4B33-A013-195EB7CA0921}" presName="spNode" presStyleCnt="0"/>
      <dgm:spPr/>
    </dgm:pt>
    <dgm:pt modelId="{26362624-8BD2-4CC3-BD5F-1DC77515E47A}" type="pres">
      <dgm:prSet presAssocID="{C8759F25-AA77-467F-AC84-5564435A58D0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F117107-2133-4004-93EB-7FF79EB281BF}" type="presOf" srcId="{A3157594-9DA8-4D57-A675-A1F07B9E197A}" destId="{C704D51B-99CC-4C37-AF1F-F84431252F05}" srcOrd="0" destOrd="0" presId="urn:microsoft.com/office/officeart/2005/8/layout/cycle6"/>
    <dgm:cxn modelId="{90C86D16-3D8E-4F46-BFF8-B208E8682CB1}" type="presOf" srcId="{6117BBBF-32BD-458D-AE2F-BB14B7861935}" destId="{4777726B-2921-4DE0-BF78-70D5A8CB378C}" srcOrd="0" destOrd="0" presId="urn:microsoft.com/office/officeart/2005/8/layout/cycle6"/>
    <dgm:cxn modelId="{061B7CE9-8082-416A-A470-0EF5CCB1283C}" type="presOf" srcId="{981A4579-4272-438A-B0D1-31E332A6F712}" destId="{D5075FDA-46C8-4CC8-B8A6-D8A36550CB97}" srcOrd="0" destOrd="0" presId="urn:microsoft.com/office/officeart/2005/8/layout/cycle6"/>
    <dgm:cxn modelId="{CF1850B0-6622-4AAC-9EBE-9CF81F5BF7B6}" type="presOf" srcId="{441285A0-8106-4397-8AB5-BB9F7AFA2A39}" destId="{5924981F-DB4D-4CD2-996A-7331FCED8198}" srcOrd="0" destOrd="0" presId="urn:microsoft.com/office/officeart/2005/8/layout/cycle6"/>
    <dgm:cxn modelId="{302E9E6E-C98D-4D23-A51F-7CED8C4E4118}" type="presOf" srcId="{0C2C238A-C4AD-4440-9491-35A5D52747E6}" destId="{E0FF57ED-763E-44D2-8D41-0EBE8237C48F}" srcOrd="0" destOrd="0" presId="urn:microsoft.com/office/officeart/2005/8/layout/cycle6"/>
    <dgm:cxn modelId="{6A9F9ADF-A101-4CEA-9384-5B5F38560ADA}" type="presOf" srcId="{73C62959-DBE7-4002-9651-1A7589A9CD1A}" destId="{D956836A-ADE0-4AA7-AFF7-3C7EA12C5F95}" srcOrd="0" destOrd="0" presId="urn:microsoft.com/office/officeart/2005/8/layout/cycle6"/>
    <dgm:cxn modelId="{91D7F350-8C9E-4591-B9A3-C016D69A01AC}" srcId="{5B62ADAF-11E7-4F04-8076-E31F19C3B85A}" destId="{981A4579-4272-438A-B0D1-31E332A6F712}" srcOrd="3" destOrd="0" parTransId="{837CCA13-9EF1-4357-888B-B1AB2A2BB6AD}" sibTransId="{A052A34B-3E82-4923-8B71-3DBAFDE1E57D}"/>
    <dgm:cxn modelId="{5502E46C-C876-4591-A5A4-309EE365B1A5}" type="presOf" srcId="{C31371AD-5BFE-4E55-BB57-7E72F284E02E}" destId="{DCC0F94E-31A2-40FE-99DA-914F593CCCC3}" srcOrd="0" destOrd="0" presId="urn:microsoft.com/office/officeart/2005/8/layout/cycle6"/>
    <dgm:cxn modelId="{0175C49C-E28D-49D7-9342-B01ABCE1AF17}" type="presOf" srcId="{5F4BC69C-0870-4B33-A013-195EB7CA0921}" destId="{7E2B9535-6FE6-44BD-BBAE-71C604AC8126}" srcOrd="0" destOrd="0" presId="urn:microsoft.com/office/officeart/2005/8/layout/cycle6"/>
    <dgm:cxn modelId="{3614EFD6-2E17-421E-A04D-E20A8D83535C}" type="presOf" srcId="{FC6FD51F-33D6-43F9-9568-81CFC9A3DE16}" destId="{F14A6859-AEF7-48CB-B1C0-87574B98566F}" srcOrd="0" destOrd="0" presId="urn:microsoft.com/office/officeart/2005/8/layout/cycle6"/>
    <dgm:cxn modelId="{175E21FB-A22B-4551-8612-64831FD9D6FA}" type="presOf" srcId="{C8759F25-AA77-467F-AC84-5564435A58D0}" destId="{26362624-8BD2-4CC3-BD5F-1DC77515E47A}" srcOrd="0" destOrd="0" presId="urn:microsoft.com/office/officeart/2005/8/layout/cycle6"/>
    <dgm:cxn modelId="{1A929EE9-6FE3-4803-B613-15EE3922EA93}" srcId="{5B62ADAF-11E7-4F04-8076-E31F19C3B85A}" destId="{0C2C238A-C4AD-4440-9491-35A5D52747E6}" srcOrd="1" destOrd="0" parTransId="{13FA93A6-3D5B-4E6A-BC04-3BD8BA451DCB}" sibTransId="{C31371AD-5BFE-4E55-BB57-7E72F284E02E}"/>
    <dgm:cxn modelId="{7CB98E0B-B2C5-42AA-A046-7A7E44C4DC0F}" type="presOf" srcId="{A052A34B-3E82-4923-8B71-3DBAFDE1E57D}" destId="{2222ABA6-EA46-4050-9A2C-673F4F195711}" srcOrd="0" destOrd="0" presId="urn:microsoft.com/office/officeart/2005/8/layout/cycle6"/>
    <dgm:cxn modelId="{6AB0326F-9BEE-44F5-B7F4-D058BAEF69AA}" srcId="{5B62ADAF-11E7-4F04-8076-E31F19C3B85A}" destId="{5F4BC69C-0870-4B33-A013-195EB7CA0921}" srcOrd="5" destOrd="0" parTransId="{BE3E023D-7C72-4F5A-823F-D7020ED53AA7}" sibTransId="{C8759F25-AA77-467F-AC84-5564435A58D0}"/>
    <dgm:cxn modelId="{65C7F05D-E730-4954-AF3B-94D701D6D8F2}" type="presOf" srcId="{5B62ADAF-11E7-4F04-8076-E31F19C3B85A}" destId="{DF2EA963-02AC-4C92-9A4E-F5A69EFF10A9}" srcOrd="0" destOrd="0" presId="urn:microsoft.com/office/officeart/2005/8/layout/cycle6"/>
    <dgm:cxn modelId="{3F491579-CA9D-4D68-A5E3-45C5F9BCE42A}" srcId="{5B62ADAF-11E7-4F04-8076-E31F19C3B85A}" destId="{A3157594-9DA8-4D57-A675-A1F07B9E197A}" srcOrd="0" destOrd="0" parTransId="{47897583-6FFD-4ED0-A06A-42BDDF776033}" sibTransId="{73C62959-DBE7-4002-9651-1A7589A9CD1A}"/>
    <dgm:cxn modelId="{48274FDE-537A-4F1B-AC22-33044EE1CC56}" srcId="{5B62ADAF-11E7-4F04-8076-E31F19C3B85A}" destId="{6117BBBF-32BD-458D-AE2F-BB14B7861935}" srcOrd="4" destOrd="0" parTransId="{32BBFAE8-A58B-4DDE-B080-9D63C5A16EC7}" sibTransId="{441285A0-8106-4397-8AB5-BB9F7AFA2A39}"/>
    <dgm:cxn modelId="{E963785D-BEF4-43B3-888C-A0FE8D524131}" srcId="{5B62ADAF-11E7-4F04-8076-E31F19C3B85A}" destId="{7CDFE3E1-54EB-40B4-8362-BB26EF2FD80D}" srcOrd="2" destOrd="0" parTransId="{DF4A196B-578D-4687-ABF7-5CE2F052FDA2}" sibTransId="{FC6FD51F-33D6-43F9-9568-81CFC9A3DE16}"/>
    <dgm:cxn modelId="{F3552520-0961-442E-A17F-85839621B58C}" type="presOf" srcId="{7CDFE3E1-54EB-40B4-8362-BB26EF2FD80D}" destId="{2E66AA59-6EB2-4363-ACC1-7FBFB38572DC}" srcOrd="0" destOrd="0" presId="urn:microsoft.com/office/officeart/2005/8/layout/cycle6"/>
    <dgm:cxn modelId="{E211A76D-A246-473F-98CB-AC574E9DDD66}" type="presParOf" srcId="{DF2EA963-02AC-4C92-9A4E-F5A69EFF10A9}" destId="{C704D51B-99CC-4C37-AF1F-F84431252F05}" srcOrd="0" destOrd="0" presId="urn:microsoft.com/office/officeart/2005/8/layout/cycle6"/>
    <dgm:cxn modelId="{B22F5619-5877-4AAF-9F68-EF12D7C533C1}" type="presParOf" srcId="{DF2EA963-02AC-4C92-9A4E-F5A69EFF10A9}" destId="{510EFBE0-ACBA-4232-BABD-ED56A645B044}" srcOrd="1" destOrd="0" presId="urn:microsoft.com/office/officeart/2005/8/layout/cycle6"/>
    <dgm:cxn modelId="{BC75D74D-D6B6-4830-AEAB-2E477BFD9B0A}" type="presParOf" srcId="{DF2EA963-02AC-4C92-9A4E-F5A69EFF10A9}" destId="{D956836A-ADE0-4AA7-AFF7-3C7EA12C5F95}" srcOrd="2" destOrd="0" presId="urn:microsoft.com/office/officeart/2005/8/layout/cycle6"/>
    <dgm:cxn modelId="{7FBE823F-1FCC-4261-8C1F-11D051B02FCF}" type="presParOf" srcId="{DF2EA963-02AC-4C92-9A4E-F5A69EFF10A9}" destId="{E0FF57ED-763E-44D2-8D41-0EBE8237C48F}" srcOrd="3" destOrd="0" presId="urn:microsoft.com/office/officeart/2005/8/layout/cycle6"/>
    <dgm:cxn modelId="{898F922F-AA22-440B-89E2-E3C11B42A86B}" type="presParOf" srcId="{DF2EA963-02AC-4C92-9A4E-F5A69EFF10A9}" destId="{ACFD6388-9AEE-4137-8082-586BF45F01A3}" srcOrd="4" destOrd="0" presId="urn:microsoft.com/office/officeart/2005/8/layout/cycle6"/>
    <dgm:cxn modelId="{3246491D-9BAE-4A63-BECA-FA5FB2EBEE54}" type="presParOf" srcId="{DF2EA963-02AC-4C92-9A4E-F5A69EFF10A9}" destId="{DCC0F94E-31A2-40FE-99DA-914F593CCCC3}" srcOrd="5" destOrd="0" presId="urn:microsoft.com/office/officeart/2005/8/layout/cycle6"/>
    <dgm:cxn modelId="{27C43FF6-FE82-41D0-9ECC-BD11A3597260}" type="presParOf" srcId="{DF2EA963-02AC-4C92-9A4E-F5A69EFF10A9}" destId="{2E66AA59-6EB2-4363-ACC1-7FBFB38572DC}" srcOrd="6" destOrd="0" presId="urn:microsoft.com/office/officeart/2005/8/layout/cycle6"/>
    <dgm:cxn modelId="{E20F9616-6564-4C7B-BEF9-3CD07507829D}" type="presParOf" srcId="{DF2EA963-02AC-4C92-9A4E-F5A69EFF10A9}" destId="{3E042035-EFCF-4780-9A03-01C42CBF3C47}" srcOrd="7" destOrd="0" presId="urn:microsoft.com/office/officeart/2005/8/layout/cycle6"/>
    <dgm:cxn modelId="{9829A8D4-F97F-4966-9BEA-27DFFB514585}" type="presParOf" srcId="{DF2EA963-02AC-4C92-9A4E-F5A69EFF10A9}" destId="{F14A6859-AEF7-48CB-B1C0-87574B98566F}" srcOrd="8" destOrd="0" presId="urn:microsoft.com/office/officeart/2005/8/layout/cycle6"/>
    <dgm:cxn modelId="{A2A38FF7-B5ED-478A-8A5E-76B7FD5338A8}" type="presParOf" srcId="{DF2EA963-02AC-4C92-9A4E-F5A69EFF10A9}" destId="{D5075FDA-46C8-4CC8-B8A6-D8A36550CB97}" srcOrd="9" destOrd="0" presId="urn:microsoft.com/office/officeart/2005/8/layout/cycle6"/>
    <dgm:cxn modelId="{CED0FAE2-B4C2-4861-8861-09A4F5000BE9}" type="presParOf" srcId="{DF2EA963-02AC-4C92-9A4E-F5A69EFF10A9}" destId="{D36340B3-14E4-4429-A58A-679D7655A04B}" srcOrd="10" destOrd="0" presId="urn:microsoft.com/office/officeart/2005/8/layout/cycle6"/>
    <dgm:cxn modelId="{EB08A1F3-468E-48D1-95D5-C9B726CC278F}" type="presParOf" srcId="{DF2EA963-02AC-4C92-9A4E-F5A69EFF10A9}" destId="{2222ABA6-EA46-4050-9A2C-673F4F195711}" srcOrd="11" destOrd="0" presId="urn:microsoft.com/office/officeart/2005/8/layout/cycle6"/>
    <dgm:cxn modelId="{BDBC9646-7F59-4B33-82F9-2B202DD88404}" type="presParOf" srcId="{DF2EA963-02AC-4C92-9A4E-F5A69EFF10A9}" destId="{4777726B-2921-4DE0-BF78-70D5A8CB378C}" srcOrd="12" destOrd="0" presId="urn:microsoft.com/office/officeart/2005/8/layout/cycle6"/>
    <dgm:cxn modelId="{B9B28E6C-11A6-4513-B7BF-62BAA0409FD0}" type="presParOf" srcId="{DF2EA963-02AC-4C92-9A4E-F5A69EFF10A9}" destId="{9C385BC0-870F-4FFB-9E80-5CAF3470FBD1}" srcOrd="13" destOrd="0" presId="urn:microsoft.com/office/officeart/2005/8/layout/cycle6"/>
    <dgm:cxn modelId="{52DB71EF-45D2-4424-AB30-3989188A3486}" type="presParOf" srcId="{DF2EA963-02AC-4C92-9A4E-F5A69EFF10A9}" destId="{5924981F-DB4D-4CD2-996A-7331FCED8198}" srcOrd="14" destOrd="0" presId="urn:microsoft.com/office/officeart/2005/8/layout/cycle6"/>
    <dgm:cxn modelId="{2028F6BA-2F58-42BC-BD1F-8612A4DCA325}" type="presParOf" srcId="{DF2EA963-02AC-4C92-9A4E-F5A69EFF10A9}" destId="{7E2B9535-6FE6-44BD-BBAE-71C604AC8126}" srcOrd="15" destOrd="0" presId="urn:microsoft.com/office/officeart/2005/8/layout/cycle6"/>
    <dgm:cxn modelId="{8AB1242D-99BF-4B21-A87C-53EC8714DCAC}" type="presParOf" srcId="{DF2EA963-02AC-4C92-9A4E-F5A69EFF10A9}" destId="{25B67CE5-D960-46A1-8676-32820555071F}" srcOrd="16" destOrd="0" presId="urn:microsoft.com/office/officeart/2005/8/layout/cycle6"/>
    <dgm:cxn modelId="{B755DD54-0F2F-430D-B468-0BF363310543}" type="presParOf" srcId="{DF2EA963-02AC-4C92-9A4E-F5A69EFF10A9}" destId="{26362624-8BD2-4CC3-BD5F-1DC77515E47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B5510-9292-4260-8EEC-45F39C60096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B3FADB-9688-44EF-8631-66C23D58564C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A674E39-19CE-447E-AB1C-31E6C845BC05}" type="parTrans" cxnId="{D9BADADC-E652-48C5-AD95-3DFB488893C7}">
      <dgm:prSet/>
      <dgm:spPr/>
      <dgm:t>
        <a:bodyPr/>
        <a:lstStyle/>
        <a:p>
          <a:endParaRPr lang="ru-RU"/>
        </a:p>
      </dgm:t>
    </dgm:pt>
    <dgm:pt modelId="{5F83EFE6-98CA-4695-83C3-662714D645F9}" type="sibTrans" cxnId="{D9BADADC-E652-48C5-AD95-3DFB488893C7}">
      <dgm:prSet/>
      <dgm:spPr/>
      <dgm:t>
        <a:bodyPr/>
        <a:lstStyle/>
        <a:p>
          <a:endParaRPr lang="ru-RU"/>
        </a:p>
      </dgm:t>
    </dgm:pt>
    <dgm:pt modelId="{9EFA3495-E49D-4F41-B7DC-19B01C4815C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2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«…</a:t>
          </a: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иной и почтенный, и государственный даже человек, а на деле выходит совершенная Коробочка. Как зарубил что себе в голову, то уж ничем его не пересилишь; сколько ни представляй ему доводов, ясных как день, все отскакивает от него, как резиновый мяч отскакивает от стены».</a:t>
          </a:r>
          <a:endParaRPr lang="ru-RU" sz="2400" dirty="0">
            <a:solidFill>
              <a:schemeClr val="tx1"/>
            </a:solidFill>
          </a:endParaRPr>
        </a:p>
      </dgm:t>
    </dgm:pt>
    <dgm:pt modelId="{DF023761-DF0D-49FD-A5E4-98C2830C1472}" type="parTrans" cxnId="{5321C60A-482B-4FE1-9076-A975683DA61E}">
      <dgm:prSet/>
      <dgm:spPr/>
      <dgm:t>
        <a:bodyPr/>
        <a:lstStyle/>
        <a:p>
          <a:endParaRPr lang="ru-RU"/>
        </a:p>
      </dgm:t>
    </dgm:pt>
    <dgm:pt modelId="{B05336E7-E711-4366-8502-9654FD645510}" type="sibTrans" cxnId="{5321C60A-482B-4FE1-9076-A975683DA61E}">
      <dgm:prSet/>
      <dgm:spPr/>
      <dgm:t>
        <a:bodyPr/>
        <a:lstStyle/>
        <a:p>
          <a:endParaRPr lang="ru-RU"/>
        </a:p>
      </dgm:t>
    </dgm:pt>
    <dgm:pt modelId="{96A4BE59-7792-4C72-8CC6-4026BC2004CA}" type="pres">
      <dgm:prSet presAssocID="{306B5510-9292-4260-8EEC-45F39C60096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CB05F6-7F6A-409A-8944-BAF0576A4D75}" type="pres">
      <dgm:prSet presAssocID="{D6B3FADB-9688-44EF-8631-66C23D58564C}" presName="posSpace" presStyleCnt="0"/>
      <dgm:spPr/>
    </dgm:pt>
    <dgm:pt modelId="{F1D842C0-FF53-48AA-AF91-B0EAE9E311A2}" type="pres">
      <dgm:prSet presAssocID="{D6B3FADB-9688-44EF-8631-66C23D58564C}" presName="vertFlow" presStyleCnt="0"/>
      <dgm:spPr/>
    </dgm:pt>
    <dgm:pt modelId="{F9F3760A-78B6-48F1-93D8-38B5F04AAEBA}" type="pres">
      <dgm:prSet presAssocID="{D6B3FADB-9688-44EF-8631-66C23D58564C}" presName="topSpace" presStyleCnt="0"/>
      <dgm:spPr/>
    </dgm:pt>
    <dgm:pt modelId="{FEA7DF08-5904-4FC1-8B9B-AA2F3042F163}" type="pres">
      <dgm:prSet presAssocID="{D6B3FADB-9688-44EF-8631-66C23D58564C}" presName="firstComp" presStyleCnt="0"/>
      <dgm:spPr/>
    </dgm:pt>
    <dgm:pt modelId="{3E87D191-2203-42F2-9457-85BC2673A9D0}" type="pres">
      <dgm:prSet presAssocID="{D6B3FADB-9688-44EF-8631-66C23D58564C}" presName="firstChild" presStyleLbl="bgAccFollowNode1" presStyleIdx="0" presStyleCnt="1" custScaleX="93232" custScaleY="96406" custLinFactNeighborX="-5712" custLinFactNeighborY="-537"/>
      <dgm:spPr/>
      <dgm:t>
        <a:bodyPr/>
        <a:lstStyle/>
        <a:p>
          <a:endParaRPr lang="ru-RU"/>
        </a:p>
      </dgm:t>
    </dgm:pt>
    <dgm:pt modelId="{561BF493-1F10-4CC1-83ED-01D37184BD2B}" type="pres">
      <dgm:prSet presAssocID="{D6B3FADB-9688-44EF-8631-66C23D58564C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42750-C004-43E2-ABFE-43D91EA46A95}" type="pres">
      <dgm:prSet presAssocID="{D6B3FADB-9688-44EF-8631-66C23D58564C}" presName="negSpace" presStyleCnt="0"/>
      <dgm:spPr/>
    </dgm:pt>
    <dgm:pt modelId="{EB168A8A-85A2-4ACA-896E-4E281B063916}" type="pres">
      <dgm:prSet presAssocID="{D6B3FADB-9688-44EF-8631-66C23D58564C}" presName="circle" presStyleLbl="node1" presStyleIdx="0" presStyleCnt="1" custScaleX="107393" custScaleY="96405" custLinFactNeighborX="-18547" custLinFactNeighborY="-25883"/>
      <dgm:spPr/>
      <dgm:t>
        <a:bodyPr/>
        <a:lstStyle/>
        <a:p>
          <a:endParaRPr lang="ru-RU"/>
        </a:p>
      </dgm:t>
    </dgm:pt>
  </dgm:ptLst>
  <dgm:cxnLst>
    <dgm:cxn modelId="{EBD71ADE-A970-4E98-AD70-E71ED512FA88}" type="presOf" srcId="{9EFA3495-E49D-4F41-B7DC-19B01C4815CC}" destId="{561BF493-1F10-4CC1-83ED-01D37184BD2B}" srcOrd="1" destOrd="0" presId="urn:microsoft.com/office/officeart/2005/8/layout/hList9"/>
    <dgm:cxn modelId="{658355AE-3A72-4446-A42B-C93D189E324E}" type="presOf" srcId="{9EFA3495-E49D-4F41-B7DC-19B01C4815CC}" destId="{3E87D191-2203-42F2-9457-85BC2673A9D0}" srcOrd="0" destOrd="0" presId="urn:microsoft.com/office/officeart/2005/8/layout/hList9"/>
    <dgm:cxn modelId="{D9BADADC-E652-48C5-AD95-3DFB488893C7}" srcId="{306B5510-9292-4260-8EEC-45F39C600966}" destId="{D6B3FADB-9688-44EF-8631-66C23D58564C}" srcOrd="0" destOrd="0" parTransId="{CA674E39-19CE-447E-AB1C-31E6C845BC05}" sibTransId="{5F83EFE6-98CA-4695-83C3-662714D645F9}"/>
    <dgm:cxn modelId="{21F751DE-BE39-410C-AF4B-FB480AAE3F7E}" type="presOf" srcId="{D6B3FADB-9688-44EF-8631-66C23D58564C}" destId="{EB168A8A-85A2-4ACA-896E-4E281B063916}" srcOrd="0" destOrd="0" presId="urn:microsoft.com/office/officeart/2005/8/layout/hList9"/>
    <dgm:cxn modelId="{5321C60A-482B-4FE1-9076-A975683DA61E}" srcId="{D6B3FADB-9688-44EF-8631-66C23D58564C}" destId="{9EFA3495-E49D-4F41-B7DC-19B01C4815CC}" srcOrd="0" destOrd="0" parTransId="{DF023761-DF0D-49FD-A5E4-98C2830C1472}" sibTransId="{B05336E7-E711-4366-8502-9654FD645510}"/>
    <dgm:cxn modelId="{5DFA2010-74E5-447A-860E-A5CD6DF0F01D}" type="presOf" srcId="{306B5510-9292-4260-8EEC-45F39C600966}" destId="{96A4BE59-7792-4C72-8CC6-4026BC2004CA}" srcOrd="0" destOrd="0" presId="urn:microsoft.com/office/officeart/2005/8/layout/hList9"/>
    <dgm:cxn modelId="{27E9FF38-7589-489A-80DD-3A3B0E207E32}" type="presParOf" srcId="{96A4BE59-7792-4C72-8CC6-4026BC2004CA}" destId="{A6CB05F6-7F6A-409A-8944-BAF0576A4D75}" srcOrd="0" destOrd="0" presId="urn:microsoft.com/office/officeart/2005/8/layout/hList9"/>
    <dgm:cxn modelId="{3CA8E0C0-CF91-4D36-A74F-095AF0FE245C}" type="presParOf" srcId="{96A4BE59-7792-4C72-8CC6-4026BC2004CA}" destId="{F1D842C0-FF53-48AA-AF91-B0EAE9E311A2}" srcOrd="1" destOrd="0" presId="urn:microsoft.com/office/officeart/2005/8/layout/hList9"/>
    <dgm:cxn modelId="{5FE2BB53-F7C5-4691-B0B9-4D147933DEB8}" type="presParOf" srcId="{F1D842C0-FF53-48AA-AF91-B0EAE9E311A2}" destId="{F9F3760A-78B6-48F1-93D8-38B5F04AAEBA}" srcOrd="0" destOrd="0" presId="urn:microsoft.com/office/officeart/2005/8/layout/hList9"/>
    <dgm:cxn modelId="{37352EAE-D610-457C-8C06-8FC8489D99CA}" type="presParOf" srcId="{F1D842C0-FF53-48AA-AF91-B0EAE9E311A2}" destId="{FEA7DF08-5904-4FC1-8B9B-AA2F3042F163}" srcOrd="1" destOrd="0" presId="urn:microsoft.com/office/officeart/2005/8/layout/hList9"/>
    <dgm:cxn modelId="{097ABD50-B3C4-4900-9DBE-3D010C86E1AD}" type="presParOf" srcId="{FEA7DF08-5904-4FC1-8B9B-AA2F3042F163}" destId="{3E87D191-2203-42F2-9457-85BC2673A9D0}" srcOrd="0" destOrd="0" presId="urn:microsoft.com/office/officeart/2005/8/layout/hList9"/>
    <dgm:cxn modelId="{B5DFAFAB-E343-4C0A-9C96-17D6EF1F6191}" type="presParOf" srcId="{FEA7DF08-5904-4FC1-8B9B-AA2F3042F163}" destId="{561BF493-1F10-4CC1-83ED-01D37184BD2B}" srcOrd="1" destOrd="0" presId="urn:microsoft.com/office/officeart/2005/8/layout/hList9"/>
    <dgm:cxn modelId="{B72A10DF-233F-41B5-BCD7-D89343AF9C86}" type="presParOf" srcId="{96A4BE59-7792-4C72-8CC6-4026BC2004CA}" destId="{37842750-C004-43E2-ABFE-43D91EA46A95}" srcOrd="2" destOrd="0" presId="urn:microsoft.com/office/officeart/2005/8/layout/hList9"/>
    <dgm:cxn modelId="{983E6032-7CE8-4FDB-9671-E95A0A406113}" type="presParOf" srcId="{96A4BE59-7792-4C72-8CC6-4026BC2004CA}" destId="{EB168A8A-85A2-4ACA-896E-4E281B063916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04D51B-99CC-4C37-AF1F-F84431252F05}">
      <dsp:nvSpPr>
        <dsp:cNvPr id="0" name=""/>
        <dsp:cNvSpPr/>
      </dsp:nvSpPr>
      <dsp:spPr>
        <a:xfrm>
          <a:off x="2817040" y="2574"/>
          <a:ext cx="1519243" cy="987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latin typeface="Times New Roman" pitchFamily="18" charset="0"/>
              <a:cs typeface="Times New Roman" pitchFamily="18" charset="0"/>
            </a:rPr>
            <a:t>портре</a:t>
          </a:r>
          <a:r>
            <a:rPr lang="ru-RU" sz="2400" b="1" kern="1200" dirty="0" smtClean="0"/>
            <a:t>т</a:t>
          </a:r>
          <a:endParaRPr lang="ru-RU" sz="2400" b="1" kern="1200" dirty="0"/>
        </a:p>
      </dsp:txBody>
      <dsp:txXfrm>
        <a:off x="2817040" y="2574"/>
        <a:ext cx="1519243" cy="987508"/>
      </dsp:txXfrm>
    </dsp:sp>
    <dsp:sp modelId="{D956836A-ADE0-4AA7-AFF7-3C7EA12C5F95}">
      <dsp:nvSpPr>
        <dsp:cNvPr id="0" name=""/>
        <dsp:cNvSpPr/>
      </dsp:nvSpPr>
      <dsp:spPr>
        <a:xfrm>
          <a:off x="1072968" y="426395"/>
          <a:ext cx="4650944" cy="4650944"/>
        </a:xfrm>
        <a:custGeom>
          <a:avLst/>
          <a:gdLst/>
          <a:ahLst/>
          <a:cxnLst/>
          <a:rect l="0" t="0" r="0" b="0"/>
          <a:pathLst>
            <a:path>
              <a:moveTo>
                <a:pt x="3271926" y="201314"/>
              </a:moveTo>
              <a:arcTo wR="2325472" hR="2325472" stAng="17640971" swAng="1374257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F57ED-763E-44D2-8D41-0EBE8237C48F}">
      <dsp:nvSpPr>
        <dsp:cNvPr id="0" name=""/>
        <dsp:cNvSpPr/>
      </dsp:nvSpPr>
      <dsp:spPr>
        <a:xfrm>
          <a:off x="4611867" y="1170432"/>
          <a:ext cx="1785946" cy="987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хозяйство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1867" y="1170432"/>
        <a:ext cx="1785946" cy="987508"/>
      </dsp:txXfrm>
    </dsp:sp>
    <dsp:sp modelId="{DCC0F94E-31A2-40FE-99DA-914F593CCCC3}">
      <dsp:nvSpPr>
        <dsp:cNvPr id="0" name=""/>
        <dsp:cNvSpPr/>
      </dsp:nvSpPr>
      <dsp:spPr>
        <a:xfrm>
          <a:off x="1215413" y="629685"/>
          <a:ext cx="4650944" cy="4650944"/>
        </a:xfrm>
        <a:custGeom>
          <a:avLst/>
          <a:gdLst/>
          <a:ahLst/>
          <a:cxnLst/>
          <a:rect l="0" t="0" r="0" b="0"/>
          <a:pathLst>
            <a:path>
              <a:moveTo>
                <a:pt x="4514564" y="1540811"/>
              </a:moveTo>
              <a:arcTo wR="2325472" hR="2325472" stAng="20416814" swAng="196243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6AA59-6EB2-4363-ACC1-7FBFB38572DC}">
      <dsp:nvSpPr>
        <dsp:cNvPr id="0" name=""/>
        <dsp:cNvSpPr/>
      </dsp:nvSpPr>
      <dsp:spPr>
        <a:xfrm>
          <a:off x="4830958" y="3490782"/>
          <a:ext cx="1519243" cy="987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торг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0958" y="3490782"/>
        <a:ext cx="1519243" cy="987508"/>
      </dsp:txXfrm>
    </dsp:sp>
    <dsp:sp modelId="{F14A6859-AEF7-48CB-B1C0-87574B98566F}">
      <dsp:nvSpPr>
        <dsp:cNvPr id="0" name=""/>
        <dsp:cNvSpPr/>
      </dsp:nvSpPr>
      <dsp:spPr>
        <a:xfrm>
          <a:off x="1251190" y="496328"/>
          <a:ext cx="4650944" cy="4650944"/>
        </a:xfrm>
        <a:custGeom>
          <a:avLst/>
          <a:gdLst/>
          <a:ahLst/>
          <a:cxnLst/>
          <a:rect l="0" t="0" r="0" b="0"/>
          <a:pathLst>
            <a:path>
              <a:moveTo>
                <a:pt x="3950275" y="3989152"/>
              </a:moveTo>
              <a:arcTo wR="2325472" hR="2325472" stAng="2740640" swAng="150023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75FDA-46C8-4CC8-B8A6-D8A36550CB97}">
      <dsp:nvSpPr>
        <dsp:cNvPr id="0" name=""/>
        <dsp:cNvSpPr/>
      </dsp:nvSpPr>
      <dsp:spPr>
        <a:xfrm>
          <a:off x="2817040" y="4653518"/>
          <a:ext cx="1519243" cy="987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обед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7040" y="4653518"/>
        <a:ext cx="1519243" cy="987508"/>
      </dsp:txXfrm>
    </dsp:sp>
    <dsp:sp modelId="{2222ABA6-EA46-4050-9A2C-673F4F195711}">
      <dsp:nvSpPr>
        <dsp:cNvPr id="0" name=""/>
        <dsp:cNvSpPr/>
      </dsp:nvSpPr>
      <dsp:spPr>
        <a:xfrm>
          <a:off x="1251190" y="496328"/>
          <a:ext cx="4650944" cy="4650944"/>
        </a:xfrm>
        <a:custGeom>
          <a:avLst/>
          <a:gdLst/>
          <a:ahLst/>
          <a:cxnLst/>
          <a:rect l="0" t="0" r="0" b="0"/>
          <a:pathLst>
            <a:path>
              <a:moveTo>
                <a:pt x="1556152" y="4520003"/>
              </a:moveTo>
              <a:arcTo wR="2325472" hR="2325472" stAng="6559124" swAng="150023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7726B-2921-4DE0-BF78-70D5A8CB378C}">
      <dsp:nvSpPr>
        <dsp:cNvPr id="0" name=""/>
        <dsp:cNvSpPr/>
      </dsp:nvSpPr>
      <dsp:spPr>
        <a:xfrm>
          <a:off x="803122" y="3490782"/>
          <a:ext cx="1519243" cy="987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усадьба,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деревня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3122" y="3490782"/>
        <a:ext cx="1519243" cy="987508"/>
      </dsp:txXfrm>
    </dsp:sp>
    <dsp:sp modelId="{5924981F-DB4D-4CD2-996A-7331FCED8198}">
      <dsp:nvSpPr>
        <dsp:cNvPr id="0" name=""/>
        <dsp:cNvSpPr/>
      </dsp:nvSpPr>
      <dsp:spPr>
        <a:xfrm>
          <a:off x="1230467" y="430863"/>
          <a:ext cx="4650944" cy="4650944"/>
        </a:xfrm>
        <a:custGeom>
          <a:avLst/>
          <a:gdLst/>
          <a:ahLst/>
          <a:cxnLst/>
          <a:rect l="0" t="0" r="0" b="0"/>
          <a:pathLst>
            <a:path>
              <a:moveTo>
                <a:pt x="114323" y="3045641"/>
              </a:moveTo>
              <a:arcTo wR="2325472" hR="2325472" stAng="9717576" swAng="2218358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B9535-6FE6-44BD-BBAE-71C604AC8126}">
      <dsp:nvSpPr>
        <dsp:cNvPr id="0" name=""/>
        <dsp:cNvSpPr/>
      </dsp:nvSpPr>
      <dsp:spPr>
        <a:xfrm>
          <a:off x="857249" y="1000135"/>
          <a:ext cx="1519243" cy="987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857249" y="1000135"/>
        <a:ext cx="1519243" cy="987498"/>
      </dsp:txXfrm>
    </dsp:sp>
    <dsp:sp modelId="{26362624-8BD2-4CC3-BD5F-1DC77515E47A}">
      <dsp:nvSpPr>
        <dsp:cNvPr id="0" name=""/>
        <dsp:cNvSpPr/>
      </dsp:nvSpPr>
      <dsp:spPr>
        <a:xfrm>
          <a:off x="1138573" y="532074"/>
          <a:ext cx="4650944" cy="4650944"/>
        </a:xfrm>
        <a:custGeom>
          <a:avLst/>
          <a:gdLst/>
          <a:ahLst/>
          <a:cxnLst/>
          <a:rect l="0" t="0" r="0" b="0"/>
          <a:pathLst>
            <a:path>
              <a:moveTo>
                <a:pt x="932969" y="463012"/>
              </a:moveTo>
              <a:arcTo wR="2325472" hR="2325472" stAng="13992941" swAng="122536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87D191-2203-42F2-9457-85BC2673A9D0}">
      <dsp:nvSpPr>
        <dsp:cNvPr id="0" name=""/>
        <dsp:cNvSpPr/>
      </dsp:nvSpPr>
      <dsp:spPr>
        <a:xfrm>
          <a:off x="3643295" y="1857383"/>
          <a:ext cx="5181047" cy="383281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«…</a:t>
          </a: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иной и почтенный, и государственный даже человек, а на деле выходит совершенная Коробочка. Как зарубил что себе в голову, то уж ничем его не пересилишь; сколько ни представляй ему доводов, ясных как день, все отскакивает от него, как резиновый мяч отскакивает от стены».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472263" y="1857383"/>
        <a:ext cx="4352079" cy="3832811"/>
      </dsp:txXfrm>
    </dsp:sp>
    <dsp:sp modelId="{EB168A8A-85A2-4ACA-896E-4E281B063916}">
      <dsp:nvSpPr>
        <dsp:cNvPr id="0" name=""/>
        <dsp:cNvSpPr/>
      </dsp:nvSpPr>
      <dsp:spPr>
        <a:xfrm>
          <a:off x="0" y="0"/>
          <a:ext cx="4267487" cy="38308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4267487" cy="3830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30.07.2015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4929222" cy="192882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Admin\Рабочий стол\Мертвые души\img_677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80000">
            <a:off x="6339125" y="157898"/>
            <a:ext cx="2543841" cy="392909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Мои документы\Мои рисунки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">
            <a:off x="672859" y="2462507"/>
            <a:ext cx="1905000" cy="2952750"/>
          </a:xfrm>
          <a:prstGeom prst="rect">
            <a:avLst/>
          </a:prstGeom>
          <a:noFill/>
        </p:spPr>
      </p:pic>
      <p:pic>
        <p:nvPicPr>
          <p:cNvPr id="3078" name="Picture 6" descr="C:\Documents and Settings\Admin\Мои документы\Мои рисунки\0017-010-CHichi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2571736" y="3786190"/>
            <a:ext cx="2120900" cy="2816225"/>
          </a:xfrm>
          <a:prstGeom prst="rect">
            <a:avLst/>
          </a:prstGeom>
          <a:noFill/>
        </p:spPr>
      </p:pic>
      <p:pic>
        <p:nvPicPr>
          <p:cNvPr id="3079" name="Picture 7" descr="C:\Documents and Settings\Admin\Мои документы\Мои рисунки\mertvye_dushi_2_avi_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143380"/>
            <a:ext cx="3357594" cy="251819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857356" y="285728"/>
            <a:ext cx="4989273" cy="25853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Чичиков в гостях у Коробочки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1142984"/>
            <a:ext cx="49291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«Чичиков оглянулся и увидел, что на столе стояли уже грибки, пирожки,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скородумки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шанишки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пряглы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блины, лепёшки со всякими припеками: припекой с лучком, припекой с маком, припекой с творогом припекой со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сняточкой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и невесть чего не было».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Мои документы\Мои рисунки\EFXyfbFLVM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3857652" cy="575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черты Коробочки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428735"/>
          <a:ext cx="8072494" cy="514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500594"/>
              </a:tblGrid>
              <a:tr h="8187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к гостю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70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к вещам, портрет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6878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к хозяйству, имению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901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к покупке «мертвых душ»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181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Общечеловеческий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70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«мертвая душа»?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628" y="164305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Гостеприимство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2571744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Бережливость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3000373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Заботливость, любовь к порядку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28" y="3857628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Скупость, бестолковость, подозрительность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4857760"/>
            <a:ext cx="4714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Дубиноголовая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закоснелый, ограниченный человек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5715016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Примитивна, скучна. Духовно мертва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Мертвые души\page8_chich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535785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C:\Documents and Settings\Admin\Рабочий стол\Мертвые души\5409113_CHich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480"/>
            <a:ext cx="2729780" cy="3301320"/>
          </a:xfrm>
          <a:prstGeom prst="rect">
            <a:avLst/>
          </a:prstGeom>
          <a:noFill/>
        </p:spPr>
      </p:pic>
      <p:pic>
        <p:nvPicPr>
          <p:cNvPr id="23557" name="Picture 5" descr="C:\Documents and Settings\Admin\Рабочий стол\Мертвые души\03366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60000">
            <a:off x="356779" y="3694727"/>
            <a:ext cx="2500330" cy="2857520"/>
          </a:xfrm>
          <a:prstGeom prst="rect">
            <a:avLst/>
          </a:prstGeom>
          <a:noFill/>
        </p:spPr>
      </p:pic>
      <p:pic>
        <p:nvPicPr>
          <p:cNvPr id="23558" name="Picture 6" descr="C:\Documents and Settings\Admin\Рабочий стол\Мертвые души\Mertvye-dushi---Nozdre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60000">
            <a:off x="5639832" y="115897"/>
            <a:ext cx="2363509" cy="2786062"/>
          </a:xfrm>
          <a:prstGeom prst="rect">
            <a:avLst/>
          </a:prstGeom>
          <a:noFill/>
        </p:spPr>
      </p:pic>
      <p:pic>
        <p:nvPicPr>
          <p:cNvPr id="23559" name="Picture 7" descr="C:\Documents and Settings\Admin\Рабочий стол\Мертвые души\87422689_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0000">
            <a:off x="6572264" y="2357430"/>
            <a:ext cx="2286016" cy="2984773"/>
          </a:xfrm>
          <a:prstGeom prst="rect">
            <a:avLst/>
          </a:prstGeom>
          <a:noFill/>
        </p:spPr>
      </p:pic>
      <p:pic>
        <p:nvPicPr>
          <p:cNvPr id="23561" name="Picture 9" descr="C:\Documents and Settings\Admin\Рабочий стол\Мертвые души\0021-028-Manil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">
            <a:off x="285720" y="285728"/>
            <a:ext cx="2324472" cy="3132000"/>
          </a:xfrm>
          <a:prstGeom prst="rect">
            <a:avLst/>
          </a:prstGeom>
          <a:noFill/>
        </p:spPr>
      </p:pic>
      <p:pic>
        <p:nvPicPr>
          <p:cNvPr id="23562" name="Picture 10" descr="C:\Documents and Settings\Admin\Рабочий стол\Мертвые души\g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643314"/>
            <a:ext cx="228601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714488"/>
            <a:ext cx="5486400" cy="42926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 более я обдумывал мое сочинение, тем более видел, что не случайно следует мне взять характеры, какие попадутся, но избрать одни те, на которых заметней и глубже отпечатывались истинно русские, коренные свойства наши.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Н.В.Гоголь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ертвые души\______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3500462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00100" y="1000108"/>
          <a:ext cx="728667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4678" y="350043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помещик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214554"/>
            <a:ext cx="82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Кластер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черты Коробочки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1428735"/>
          <a:ext cx="8072494" cy="514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500594"/>
              </a:tblGrid>
              <a:tr h="81876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к гостю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70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Портрет, отношение к вещам,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6878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к хозяйству, имению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90155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Отношение к покупке «мертвых душ»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181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Общечеловеческий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тип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5700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Почему «мертвая душа»?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ертвые души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0"/>
            <a:ext cx="614366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85728"/>
            <a:ext cx="8001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«…женщина пожилых лет…одна из тех матушек, небольших помещиц, которые плачутся на неурожаи, убытки и держат голову несколько набок, а между тем набирают понемногу деньжонок в пестрядевые мешочки…»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Admin\Мои документы\Мои рисунки\0013-005-Obraz-Korob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757242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Мертвые души\03366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600079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52" y="1500175"/>
            <a:ext cx="42862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А может, в хозяйстве-то как-нибудь под случай понадобятся…- возразила старуха,…открыла рот и смотрела на него почти со страхом…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Мертвые в хозяйстве! Эк куда хватили! Воробьев разве пугать по ночам в вашем огороде , что ли!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С нами крестная сила! Какие ты страсти говоришь! – проговорила старуха, крестясь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Documents and Settings\Admin\Мои документы\Мои рисунки\14910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392909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571480"/>
          <a:ext cx="9144000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339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 </vt:lpstr>
      <vt:lpstr>Слайд 2</vt:lpstr>
      <vt:lpstr>Кластер</vt:lpstr>
      <vt:lpstr>Основные черты Коробочки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черты Коробочки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Кластер</dc:title>
  <cp:lastModifiedBy>Елена Владимировна</cp:lastModifiedBy>
  <cp:revision>47</cp:revision>
  <dcterms:modified xsi:type="dcterms:W3CDTF">2015-07-30T17:31:35Z</dcterms:modified>
</cp:coreProperties>
</file>