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89" r:id="rId4"/>
    <p:sldId id="259" r:id="rId5"/>
    <p:sldId id="261" r:id="rId6"/>
    <p:sldId id="260" r:id="rId7"/>
    <p:sldId id="263" r:id="rId8"/>
    <p:sldId id="264" r:id="rId9"/>
    <p:sldId id="281" r:id="rId10"/>
    <p:sldId id="283" r:id="rId11"/>
    <p:sldId id="282" r:id="rId12"/>
    <p:sldId id="266" r:id="rId13"/>
    <p:sldId id="267" r:id="rId14"/>
    <p:sldId id="268" r:id="rId15"/>
    <p:sldId id="269" r:id="rId16"/>
    <p:sldId id="287" r:id="rId17"/>
    <p:sldId id="288" r:id="rId18"/>
    <p:sldId id="257" r:id="rId19"/>
    <p:sldId id="258" r:id="rId20"/>
    <p:sldId id="265" r:id="rId21"/>
    <p:sldId id="284" r:id="rId22"/>
    <p:sldId id="28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A5E3-A351-42E5-BFCC-015FEBEEE457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C383-0266-423E-8693-30EABDD0C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72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5C383-0266-423E-8693-30EABDD0C3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A45D9F-E73B-4040-8894-64F3431FF8F6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DB8B57-949C-4263-BF38-54ACDC561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Лепка головы человека.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«Скульптура»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0851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 учитель Изо и Черчения Мурин С.И.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95167"/>
            <a:ext cx="1705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67" b="-1"/>
          <a:stretch/>
        </p:blipFill>
        <p:spPr>
          <a:xfrm>
            <a:off x="539552" y="980728"/>
            <a:ext cx="4267201" cy="5210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144027"/>
            <a:ext cx="3226453" cy="50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69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Мрамор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0" t="2877" r="4022" b="9072"/>
          <a:stretch/>
        </p:blipFill>
        <p:spPr>
          <a:xfrm>
            <a:off x="312293" y="1019637"/>
            <a:ext cx="4142509" cy="458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294" y="3284984"/>
            <a:ext cx="4419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k_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608512" cy="5128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Коненков Сергей Тимофеевич (1874 – 1971)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ульптура жены Коненков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672408" cy="5508612"/>
          </a:xfrm>
          <a:prstGeom prst="rect">
            <a:avLst/>
          </a:prstGeom>
        </p:spPr>
      </p:pic>
      <p:pic>
        <p:nvPicPr>
          <p:cNvPr id="3" name="Рисунок 2" descr="Ф М Достоевский, Скульптор Сергей Тимофеемович Коненко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340768"/>
            <a:ext cx="4762500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949280"/>
            <a:ext cx="395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Скульптура жены Коненкова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08518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 М Достоевский, Скульптор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Сергей Тимофеемович Коненков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ра Игнатьевна Мухина 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48680"/>
            <a:ext cx="3744416" cy="499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Вера Игнатьевна Мухина (1889 – 1953)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 И. Мухина. Крестьянка. Бронз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799314" cy="5204540"/>
          </a:xfrm>
          <a:prstGeom prst="rect">
            <a:avLst/>
          </a:prstGeom>
        </p:spPr>
      </p:pic>
      <p:pic>
        <p:nvPicPr>
          <p:cNvPr id="3" name="Рисунок 2" descr="Мухина В.И. Рабочий и колхозница.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332656"/>
            <a:ext cx="4230613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73325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И. Мухина. Крестьянка. Бронза.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73325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Мухина В.И. Рабочий и колхозница.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733256"/>
            <a:ext cx="691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Шубин Федор Иванович (1740 – 1805)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565375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ещалась мраморная скульптура Екатерины II работы Ф.И. Шубина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3876"/>
            <a:ext cx="3312368" cy="4919359"/>
          </a:xfrm>
          <a:prstGeom prst="rect">
            <a:avLst/>
          </a:prstGeom>
        </p:spPr>
      </p:pic>
      <p:pic>
        <p:nvPicPr>
          <p:cNvPr id="3" name="Рисунок 2" descr="ШУБИН Федот Иванович (Бюст А. М. Голицы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3528392" cy="489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Мраморная скульптура Екатерины II работы Ф.И. Шубина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1723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ШУБИН Федот Иванович Бюст А. М. Голицына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86aa_fc110412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658041" cy="584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3702284" cy="4840737"/>
          </a:xfrm>
          <a:prstGeom prst="rect">
            <a:avLst/>
          </a:prstGeom>
        </p:spPr>
      </p:pic>
      <p:pic>
        <p:nvPicPr>
          <p:cNvPr id="3" name="Рисунок 2" descr="sculp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2118005" cy="4823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Разновидности скульптурных станков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56992"/>
            <a:ext cx="8856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- это вид изобразительного искусства , произведения которого имеют объемную форму и выполняются из твердых или пластических  материалов.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ату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6672"/>
            <a:ext cx="2358008" cy="3537012"/>
          </a:xfrm>
          <a:prstGeom prst="rect">
            <a:avLst/>
          </a:prstGeom>
        </p:spPr>
      </p:pic>
      <p:pic>
        <p:nvPicPr>
          <p:cNvPr id="4" name="Рисунок 3" descr="450px-Lenin's_head_in_Ulan_U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e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45" y="476672"/>
            <a:ext cx="7533763" cy="576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314" y="3861048"/>
            <a:ext cx="4613498" cy="2758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5524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Разновидности каркасов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79" y="896527"/>
            <a:ext cx="3144655" cy="2779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75" y="896526"/>
            <a:ext cx="4192661" cy="27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1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5304"/>
            <a:ext cx="2849984" cy="4948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778" y="1052736"/>
            <a:ext cx="2381259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420888"/>
            <a:ext cx="3140478" cy="41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2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2132856"/>
            <a:ext cx="7770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внимание!!!!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Приступаем к работе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0129" y="692696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скульптуры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2996952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Круглая скульптура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76056" y="2996952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Рельефная скульптура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3138201" y="1484784"/>
            <a:ext cx="13321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470349" y="1484784"/>
            <a:ext cx="2138091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4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9px-Статуя_Петра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384376" cy="508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Бюст  Петра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вторская, бюст, гипс, император, инструменты, модель, наполеон, раб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312368" cy="4962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56612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Бюст Наполеона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ыктывкар - Афганистан (скульптура)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4644"/>
            <a:ext cx="7050360" cy="528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733256"/>
            <a:ext cx="493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Статуя «Афганистан»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уя Своб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8653"/>
            <a:ext cx="4176464" cy="5568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5877272"/>
            <a:ext cx="312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Статуя  Свободы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P127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528392" cy="5276101"/>
          </a:xfrm>
          <a:prstGeom prst="rect">
            <a:avLst/>
          </a:prstGeom>
        </p:spPr>
      </p:pic>
      <p:pic>
        <p:nvPicPr>
          <p:cNvPr id="4" name="Рисунок 3" descr="791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4180" y="404664"/>
            <a:ext cx="3235720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5805264"/>
            <a:ext cx="225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Статуэтка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2875781" cy="5197195"/>
          </a:xfrm>
          <a:prstGeom prst="rect">
            <a:avLst/>
          </a:prstGeom>
        </p:spPr>
      </p:pic>
      <p:pic>
        <p:nvPicPr>
          <p:cNvPr id="3" name="Рисунок 2" descr="64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4145940" cy="5185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5733256"/>
            <a:ext cx="125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Торс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367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180585"/>
            <a:ext cx="2790825" cy="3571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57561"/>
            <a:ext cx="4176529" cy="2965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57561"/>
            <a:ext cx="2557299" cy="340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144</Words>
  <Application>Microsoft Office PowerPoint</Application>
  <PresentationFormat>Экран (4:3)</PresentationFormat>
  <Paragraphs>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«Скульптура»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«Скульптура»</dc:title>
  <dc:creator>Анастасия</dc:creator>
  <cp:lastModifiedBy>Home</cp:lastModifiedBy>
  <cp:revision>24</cp:revision>
  <dcterms:created xsi:type="dcterms:W3CDTF">2012-01-29T09:30:12Z</dcterms:created>
  <dcterms:modified xsi:type="dcterms:W3CDTF">2015-09-06T12:09:41Z</dcterms:modified>
</cp:coreProperties>
</file>