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6" r:id="rId2"/>
    <p:sldId id="290" r:id="rId3"/>
    <p:sldId id="277" r:id="rId4"/>
    <p:sldId id="288" r:id="rId5"/>
    <p:sldId id="289" r:id="rId6"/>
    <p:sldId id="274" r:id="rId7"/>
    <p:sldId id="291" r:id="rId8"/>
    <p:sldId id="280" r:id="rId9"/>
    <p:sldId id="271" r:id="rId10"/>
    <p:sldId id="272" r:id="rId11"/>
    <p:sldId id="273" r:id="rId12"/>
    <p:sldId id="293" r:id="rId13"/>
    <p:sldId id="294" r:id="rId14"/>
    <p:sldId id="295" r:id="rId15"/>
    <p:sldId id="278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>
        <p:scale>
          <a:sx n="71" d="100"/>
          <a:sy n="71" d="100"/>
        </p:scale>
        <p:origin x="-47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728660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929198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Классный руководитель 5 «Б» класса</a:t>
            </a:r>
          </a:p>
          <a:p>
            <a:pPr algn="ctr"/>
            <a:r>
              <a:rPr lang="ru-RU" sz="2000" dirty="0" smtClean="0"/>
              <a:t>Дементьева Светлана Павловна</a:t>
            </a:r>
          </a:p>
          <a:p>
            <a:pPr algn="ctr"/>
            <a:r>
              <a:rPr lang="ru-RU" sz="2000" dirty="0" smtClean="0"/>
              <a:t>07.02.2014год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57166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ОЛИМПИЙСКИЙ УРОК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857224" y="214313"/>
            <a:ext cx="4071966" cy="66436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7500" y="1500188"/>
            <a:ext cx="3746500" cy="468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85786" y="285750"/>
            <a:ext cx="4286280" cy="65722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29250" y="1123950"/>
            <a:ext cx="3714750" cy="4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Бобслей: бобслей, скелетон</a:t>
            </a:r>
          </a:p>
          <a:p>
            <a:r>
              <a:rPr lang="ru-RU" dirty="0" smtClean="0"/>
              <a:t>Конькобежный спорт: конькобежный спорт, фигурное катание, шорт-трек</a:t>
            </a:r>
          </a:p>
          <a:p>
            <a:r>
              <a:rPr lang="ru-RU" dirty="0" smtClean="0"/>
              <a:t>Кёрлинг</a:t>
            </a:r>
          </a:p>
          <a:p>
            <a:r>
              <a:rPr lang="ru-RU" dirty="0" smtClean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dirty="0" smtClean="0"/>
              <a:t>Санный спорт</a:t>
            </a:r>
          </a:p>
          <a:p>
            <a:r>
              <a:rPr lang="ru-RU" dirty="0" smtClean="0"/>
              <a:t>Хоккей с шайбой</a:t>
            </a:r>
          </a:p>
          <a:p>
            <a:r>
              <a:rPr lang="ru-RU" dirty="0" smtClean="0"/>
              <a:t>Прыжки на лыжах с трамплина среди женщин</a:t>
            </a:r>
          </a:p>
          <a:p>
            <a:r>
              <a:rPr lang="ru-RU" dirty="0" smtClean="0"/>
              <a:t>Скелетон</a:t>
            </a:r>
            <a:endParaRPr lang="ru-RU" dirty="0"/>
          </a:p>
        </p:txBody>
      </p:sp>
      <p:pic>
        <p:nvPicPr>
          <p:cNvPr id="7170" name="Picture 2" descr="C:\Users\Наталия\Desktop\олимпиада 2014\images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285860"/>
            <a:ext cx="150016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талия\Desktop\олимпиада 2014\images (1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2409825" cy="1809750"/>
          </a:xfrm>
          <a:prstGeom prst="rect">
            <a:avLst/>
          </a:prstGeom>
          <a:noFill/>
        </p:spPr>
      </p:pic>
      <p:pic>
        <p:nvPicPr>
          <p:cNvPr id="5123" name="Picture 3" descr="C:\Users\Наталия\Desktop\олимпиада 2014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04"/>
            <a:ext cx="2143125" cy="1857387"/>
          </a:xfrm>
          <a:prstGeom prst="rect">
            <a:avLst/>
          </a:prstGeom>
          <a:noFill/>
        </p:spPr>
      </p:pic>
      <p:pic>
        <p:nvPicPr>
          <p:cNvPr id="5124" name="Picture 4" descr="C:\Users\Наталия\Desktop\олимпиада 2014\images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14620"/>
            <a:ext cx="2638425" cy="1733550"/>
          </a:xfrm>
          <a:prstGeom prst="rect">
            <a:avLst/>
          </a:prstGeom>
          <a:noFill/>
        </p:spPr>
      </p:pic>
      <p:pic>
        <p:nvPicPr>
          <p:cNvPr id="5125" name="Picture 5" descr="C:\Users\Наталия\Desktop\олимпиада 2014\images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857760"/>
            <a:ext cx="2619375" cy="1743075"/>
          </a:xfrm>
          <a:prstGeom prst="rect">
            <a:avLst/>
          </a:prstGeom>
          <a:noFill/>
        </p:spPr>
      </p:pic>
      <p:pic>
        <p:nvPicPr>
          <p:cNvPr id="5127" name="Picture 7" descr="C:\Users\Наталия\Desktop\олимпиада 2014\images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929198"/>
            <a:ext cx="2676525" cy="1704975"/>
          </a:xfrm>
          <a:prstGeom prst="rect">
            <a:avLst/>
          </a:prstGeom>
          <a:noFill/>
        </p:spPr>
      </p:pic>
      <p:pic>
        <p:nvPicPr>
          <p:cNvPr id="5128" name="Picture 8" descr="C:\Users\Наталия\Desktop\олимпиада 2014\images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786058"/>
            <a:ext cx="2667000" cy="1714500"/>
          </a:xfrm>
          <a:prstGeom prst="rect">
            <a:avLst/>
          </a:prstGeom>
          <a:noFill/>
        </p:spPr>
      </p:pic>
      <p:pic>
        <p:nvPicPr>
          <p:cNvPr id="5129" name="Picture 9" descr="C:\Users\Наталия\Desktop\олимпиада 2014\images (1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500042"/>
            <a:ext cx="2619375" cy="1743075"/>
          </a:xfrm>
          <a:prstGeom prst="rect">
            <a:avLst/>
          </a:prstGeom>
          <a:noFill/>
        </p:spPr>
      </p:pic>
      <p:pic>
        <p:nvPicPr>
          <p:cNvPr id="5130" name="Picture 10" descr="C:\Users\Наталия\Desktop\олимпиада 2014\images (2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643182"/>
            <a:ext cx="2466975" cy="1847850"/>
          </a:xfrm>
          <a:prstGeom prst="rect">
            <a:avLst/>
          </a:prstGeom>
          <a:noFill/>
        </p:spPr>
      </p:pic>
      <p:pic>
        <p:nvPicPr>
          <p:cNvPr id="5131" name="Picture 11" descr="C:\Users\Наталия\Desktop\олимпиада 2014\images (2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485776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Олимпийские ценности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600201"/>
            <a:ext cx="8501090" cy="3114684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    Совершенство.</a:t>
            </a:r>
          </a:p>
          <a:p>
            <a:pPr>
              <a:buNone/>
            </a:pPr>
            <a:r>
              <a:rPr lang="ru-RU" sz="4800" dirty="0" smtClean="0"/>
              <a:t>                     Дружба.</a:t>
            </a:r>
          </a:p>
          <a:p>
            <a:pPr>
              <a:buNone/>
            </a:pPr>
            <a:r>
              <a:rPr lang="ru-RU" sz="4800" dirty="0" smtClean="0"/>
              <a:t>                                   Уважение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Наталия\Desktop\олимпиада 2014\images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572008"/>
            <a:ext cx="3019427" cy="2033590"/>
          </a:xfrm>
          <a:prstGeom prst="rect">
            <a:avLst/>
          </a:prstGeom>
          <a:noFill/>
        </p:spPr>
      </p:pic>
      <p:pic>
        <p:nvPicPr>
          <p:cNvPr id="6147" name="Picture 3" descr="C:\Users\Наталия\Desktop\олимпиада 2014\images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357298"/>
            <a:ext cx="2762250" cy="1657350"/>
          </a:xfrm>
          <a:prstGeom prst="rect">
            <a:avLst/>
          </a:prstGeom>
          <a:noFill/>
        </p:spPr>
      </p:pic>
      <p:pic>
        <p:nvPicPr>
          <p:cNvPr id="6148" name="Picture 4" descr="C:\Users\Наталия\Desktop\олимпиада 2014\images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500570"/>
            <a:ext cx="3286148" cy="2071702"/>
          </a:xfrm>
          <a:prstGeom prst="rect">
            <a:avLst/>
          </a:prstGeom>
          <a:noFill/>
        </p:spPr>
      </p:pic>
      <p:pic>
        <p:nvPicPr>
          <p:cNvPr id="6150" name="Picture 6" descr="C:\Users\Наталия\Desktop\олимпиада 2014\images (2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571744"/>
            <a:ext cx="285750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73051"/>
            <a:ext cx="7658128" cy="4413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Олимпийские стадионы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 rot="412436">
            <a:off x="357158" y="3786190"/>
            <a:ext cx="4040188" cy="2857520"/>
          </a:xfrm>
          <a:prstGeom prst="rect">
            <a:avLst/>
          </a:prstGeom>
          <a:noFill/>
        </p:spPr>
      </p:pic>
      <p:pic>
        <p:nvPicPr>
          <p:cNvPr id="7" name="Picture 2" descr="C:\Users\123\Desktop\22a67090d8906129bb865c7c61d369e1_bi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304297">
            <a:off x="357158" y="857232"/>
            <a:ext cx="4000500" cy="2571767"/>
          </a:xfrm>
          <a:prstGeom prst="rect">
            <a:avLst/>
          </a:prstGeom>
          <a:noFill/>
        </p:spPr>
      </p:pic>
      <p:pic>
        <p:nvPicPr>
          <p:cNvPr id="10" name="Picture 2" descr="C:\Users\123\Desktop\centre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958">
            <a:off x="4643438" y="785794"/>
            <a:ext cx="4364037" cy="2714644"/>
          </a:xfrm>
          <a:prstGeom prst="rect">
            <a:avLst/>
          </a:prstGeom>
          <a:noFill/>
        </p:spPr>
      </p:pic>
      <p:pic>
        <p:nvPicPr>
          <p:cNvPr id="11" name="Picture 2" descr="C:\Users\123\Desktop\soch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97833">
            <a:off x="4714876" y="3786191"/>
            <a:ext cx="4143404" cy="2857520"/>
          </a:xfrm>
          <a:prstGeom prst="rect">
            <a:avLst/>
          </a:prstGeom>
          <a:noFill/>
        </p:spPr>
      </p:pic>
      <p:pic>
        <p:nvPicPr>
          <p:cNvPr id="12" name="Picture 2" descr="C:\Users\123\Desktop\23.07.09_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2643182"/>
            <a:ext cx="371477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x_170c1c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53100" cy="4114800"/>
          </a:xfrm>
          <a:prstGeom prst="rect">
            <a:avLst/>
          </a:prstGeom>
          <a:noFill/>
        </p:spPr>
      </p:pic>
      <p:pic>
        <p:nvPicPr>
          <p:cNvPr id="26627" name="Picture 3" descr="C:\Users\123\Desktop\6C40F71D4DC77A2A1B58FC7229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8934"/>
            <a:ext cx="4572000" cy="37814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500570"/>
            <a:ext cx="4000528" cy="207170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«Встанем, за руки взявшись, в ладони ладонь – в каждом сердце зажжется Олимпийский огонь!».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4" descr="C:\Users\Наталия\Desktop\олимпиада 2014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52"/>
            <a:ext cx="3143272" cy="307181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esktop\олимпиада 2014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786742" cy="6000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642918"/>
            <a:ext cx="757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Текст Олимпийской клятвы спортсменов:</a:t>
            </a:r>
          </a:p>
          <a:p>
            <a:pPr>
              <a:buNone/>
            </a:pPr>
            <a:r>
              <a:rPr lang="ru-RU" dirty="0" smtClean="0"/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dirty="0"/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87042"/>
            <a:ext cx="4931008" cy="2828079"/>
          </a:xfrm>
          <a:prstGeom prst="rect">
            <a:avLst/>
          </a:prstGeom>
          <a:noFill/>
        </p:spPr>
      </p:pic>
      <p:pic>
        <p:nvPicPr>
          <p:cNvPr id="21507" name="Picture 3" descr="C:\Users\123\Desktop\78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86322"/>
            <a:ext cx="2714644" cy="171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dirty="0" smtClean="0"/>
              <a:t>Олимпийский флаг.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Наталия\Desktop\олимпиада 2014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5786478" cy="3086110"/>
          </a:xfrm>
          <a:prstGeom prst="rect">
            <a:avLst/>
          </a:prstGeom>
          <a:noFill/>
        </p:spPr>
      </p:pic>
      <p:pic>
        <p:nvPicPr>
          <p:cNvPr id="1027" name="Picture 3" descr="C:\Users\Наталия\Desktop\олимпиада 2014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86256"/>
            <a:ext cx="607219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Олимпийский девиз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Быстрее.</a:t>
            </a:r>
          </a:p>
          <a:p>
            <a:r>
              <a:rPr lang="ru-RU" sz="6600" dirty="0" smtClean="0"/>
              <a:t>Выше.</a:t>
            </a:r>
          </a:p>
          <a:p>
            <a:r>
              <a:rPr lang="ru-RU" sz="6600" dirty="0" smtClean="0"/>
              <a:t>Сильнее.</a:t>
            </a:r>
            <a:endParaRPr lang="ru-RU" sz="6600" dirty="0"/>
          </a:p>
        </p:txBody>
      </p:sp>
      <p:pic>
        <p:nvPicPr>
          <p:cNvPr id="2050" name="Picture 2" descr="C:\Users\Наталия\Desktop\олимпиада 2014\images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2466975" cy="1847850"/>
          </a:xfrm>
          <a:prstGeom prst="rect">
            <a:avLst/>
          </a:prstGeom>
          <a:noFill/>
        </p:spPr>
      </p:pic>
      <p:pic>
        <p:nvPicPr>
          <p:cNvPr id="2051" name="Picture 3" descr="C:\Users\Наталия\Desktop\олимпиада 2014\images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357562"/>
            <a:ext cx="2667000" cy="1714500"/>
          </a:xfrm>
          <a:prstGeom prst="rect">
            <a:avLst/>
          </a:prstGeom>
          <a:noFill/>
        </p:spPr>
      </p:pic>
      <p:pic>
        <p:nvPicPr>
          <p:cNvPr id="2052" name="Picture 4" descr="C:\Users\Наталия\Desktop\олимпиада 2014\images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857760"/>
            <a:ext cx="2676525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огонь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Наталия\Desktop\олимпиада 2014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900498" cy="2933708"/>
          </a:xfrm>
          <a:prstGeom prst="rect">
            <a:avLst/>
          </a:prstGeom>
          <a:noFill/>
        </p:spPr>
      </p:pic>
      <p:pic>
        <p:nvPicPr>
          <p:cNvPr id="3076" name="Picture 4" descr="C:\Users\Наталия\Desktop\олимпиада 2014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3857652" cy="3071834"/>
          </a:xfrm>
          <a:prstGeom prst="rect">
            <a:avLst/>
          </a:prstGeom>
          <a:noFill/>
        </p:spPr>
      </p:pic>
      <p:pic>
        <p:nvPicPr>
          <p:cNvPr id="3077" name="Picture 5" descr="C:\Users\Наталия\Desktop\олимпиада 2014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000504"/>
            <a:ext cx="4357718" cy="261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Церемония открытия игр</a:t>
            </a:r>
            <a:endParaRPr lang="ru-RU" dirty="0"/>
          </a:p>
        </p:txBody>
      </p:sp>
      <p:pic>
        <p:nvPicPr>
          <p:cNvPr id="4098" name="Picture 2" descr="C:\Users\Наталия\Desktop\олимпиада 2014\814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500462" cy="2643206"/>
          </a:xfrm>
          <a:prstGeom prst="rect">
            <a:avLst/>
          </a:prstGeom>
          <a:noFill/>
        </p:spPr>
      </p:pic>
      <p:pic>
        <p:nvPicPr>
          <p:cNvPr id="4099" name="Picture 3" descr="C:\Users\Наталия\Desktop\олимпиада 2014\814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000496" cy="4857784"/>
          </a:xfrm>
          <a:prstGeom prst="rect">
            <a:avLst/>
          </a:prstGeom>
          <a:noFill/>
        </p:spPr>
      </p:pic>
      <p:pic>
        <p:nvPicPr>
          <p:cNvPr id="4100" name="Picture 4" descr="C:\Users\Наталия\Desktop\олимпиада 2014\814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335758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552558" cy="58579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94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Леопард – прекрасный </a:t>
            </a:r>
            <a:r>
              <a:rPr lang="ru-RU" dirty="0" err="1" smtClean="0"/>
              <a:t>сноубордист</a:t>
            </a:r>
            <a:r>
              <a:rPr lang="ru-RU" dirty="0" smtClean="0"/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dirty="0"/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72132" y="1714488"/>
            <a:ext cx="3443646" cy="430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351</TotalTime>
  <Words>388</Words>
  <Application>Microsoft Office PowerPoint</Application>
  <PresentationFormat>Экран (4:3)</PresentationFormat>
  <Paragraphs>50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Олимпийская клятва</vt:lpstr>
      <vt:lpstr>Олимпийский флаг.</vt:lpstr>
      <vt:lpstr>Олимпийский девиз</vt:lpstr>
      <vt:lpstr>Олимпийский огонь</vt:lpstr>
      <vt:lpstr>Церемония открытия игр</vt:lpstr>
      <vt:lpstr>Слайд 8</vt:lpstr>
      <vt:lpstr>Талисманы Сочи-2014</vt:lpstr>
      <vt:lpstr>Слайд 10</vt:lpstr>
      <vt:lpstr>Слайд 11</vt:lpstr>
      <vt:lpstr>Виды спорта на Олимпиаде в Сочи</vt:lpstr>
      <vt:lpstr>Слайд 13</vt:lpstr>
      <vt:lpstr>Олимпийские ценности</vt:lpstr>
      <vt:lpstr>Олимпийские стадионы 2014</vt:lpstr>
      <vt:lpstr>«Встанем, за руки взявшись, в ладони ладонь – в каждом сердце зажжется Олимпийский огонь!».  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48</cp:revision>
  <dcterms:created xsi:type="dcterms:W3CDTF">2011-05-13T16:27:00Z</dcterms:created>
  <dcterms:modified xsi:type="dcterms:W3CDTF">2014-02-05T11:51:14Z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