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BEFC3-4062-4B97-BA8C-63DFC9B4CB0F}" type="datetimeFigureOut">
              <a:rPr lang="ru-RU" smtClean="0"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541E8-41BA-4774-AFD7-0CB4D7607D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/>
              <a:t>Изменяемые приставки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11ab1db167e8e52ea25bfc061c88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8639"/>
            <a:ext cx="6591672" cy="4948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1840" y="5373216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Рассвет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to-izobrel-molnieotvod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32656"/>
            <a:ext cx="6985000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7824" y="5373216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Раскат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663-pohmele-kak-ot-nego-izbavits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76672"/>
            <a:ext cx="5595779" cy="4192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7864" y="5229200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Рассол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Из</a:t>
            </a:r>
            <a:endParaRPr lang="ru-RU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56792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Без</a:t>
            </a:r>
            <a:endParaRPr lang="ru-RU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7812360" y="0"/>
            <a:ext cx="1188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/>
              <a:t>Ис</a:t>
            </a:r>
            <a:endParaRPr lang="ru-RU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7308304" y="1556792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Бес</a:t>
            </a:r>
            <a:endParaRPr lang="ru-RU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/>
              <a:t>Вз</a:t>
            </a:r>
            <a:endParaRPr lang="ru-RU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3212976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/>
              <a:t>Вс</a:t>
            </a:r>
            <a:endParaRPr lang="ru-RU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157192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Раз</a:t>
            </a:r>
            <a:endParaRPr lang="ru-RU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7308304" y="4941168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Рас</a:t>
            </a:r>
            <a:endParaRPr lang="ru-RU" sz="80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9512" y="188640"/>
            <a:ext cx="1080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9512" y="1700808"/>
            <a:ext cx="13681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9512" y="3429000"/>
            <a:ext cx="1080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9512" y="5373216"/>
            <a:ext cx="13681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956376" y="188640"/>
            <a:ext cx="1080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559824" y="1700808"/>
            <a:ext cx="140466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812360" y="3356992"/>
            <a:ext cx="1080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452320" y="5157192"/>
            <a:ext cx="14401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259632" y="188640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547664" y="1700808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259632" y="3429000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547664" y="5373216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036496" y="188640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892480" y="5157192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892480" y="3356992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964488" y="1700808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23728" y="33265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билет</a:t>
            </a:r>
            <a:endParaRPr lang="ru-RU" sz="72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141277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цель</a:t>
            </a:r>
            <a:endParaRPr lang="ru-RU" sz="7200" dirty="0"/>
          </a:p>
        </p:txBody>
      </p:sp>
      <p:sp>
        <p:nvSpPr>
          <p:cNvPr id="40" name="TextBox 39"/>
          <p:cNvSpPr txBox="1"/>
          <p:nvPr/>
        </p:nvSpPr>
        <p:spPr>
          <a:xfrm>
            <a:off x="1907704" y="2564904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корм</a:t>
            </a:r>
            <a:endParaRPr lang="ru-RU" sz="7200" dirty="0"/>
          </a:p>
        </p:txBody>
      </p:sp>
      <p:sp>
        <p:nvSpPr>
          <p:cNvPr id="41" name="TextBox 40"/>
          <p:cNvSpPr txBox="1"/>
          <p:nvPr/>
        </p:nvSpPr>
        <p:spPr>
          <a:xfrm>
            <a:off x="4499992" y="328498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грусть</a:t>
            </a:r>
            <a:endParaRPr lang="ru-RU" sz="7200" dirty="0"/>
          </a:p>
        </p:txBody>
      </p:sp>
      <p:sp>
        <p:nvSpPr>
          <p:cNvPr id="42" name="TextBox 41"/>
          <p:cNvSpPr txBox="1"/>
          <p:nvPr/>
        </p:nvSpPr>
        <p:spPr>
          <a:xfrm>
            <a:off x="2195736" y="4437112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ход</a:t>
            </a:r>
            <a:endParaRPr lang="ru-RU" sz="7200" dirty="0"/>
          </a:p>
        </p:txBody>
      </p:sp>
      <p:sp>
        <p:nvSpPr>
          <p:cNvPr id="43" name="TextBox 42"/>
          <p:cNvSpPr txBox="1"/>
          <p:nvPr/>
        </p:nvSpPr>
        <p:spPr>
          <a:xfrm>
            <a:off x="4572000" y="537321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пар</a:t>
            </a:r>
            <a:endParaRPr lang="ru-RU" sz="7200" dirty="0"/>
          </a:p>
        </p:txBody>
      </p:sp>
      <p:sp>
        <p:nvSpPr>
          <p:cNvPr id="47" name="Арка 46"/>
          <p:cNvSpPr/>
          <p:nvPr/>
        </p:nvSpPr>
        <p:spPr>
          <a:xfrm>
            <a:off x="2267744" y="260648"/>
            <a:ext cx="2232248" cy="432048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Арка 47"/>
          <p:cNvSpPr/>
          <p:nvPr/>
        </p:nvSpPr>
        <p:spPr>
          <a:xfrm>
            <a:off x="4499992" y="1556792"/>
            <a:ext cx="1872208" cy="432048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Арка 48"/>
          <p:cNvSpPr/>
          <p:nvPr/>
        </p:nvSpPr>
        <p:spPr>
          <a:xfrm>
            <a:off x="1835696" y="2708920"/>
            <a:ext cx="2232248" cy="432048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Арка 49"/>
          <p:cNvSpPr/>
          <p:nvPr/>
        </p:nvSpPr>
        <p:spPr>
          <a:xfrm>
            <a:off x="4572000" y="3429000"/>
            <a:ext cx="2232248" cy="432048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Арка 50"/>
          <p:cNvSpPr/>
          <p:nvPr/>
        </p:nvSpPr>
        <p:spPr>
          <a:xfrm>
            <a:off x="2339752" y="4509120"/>
            <a:ext cx="1224136" cy="432048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Арка 51"/>
          <p:cNvSpPr/>
          <p:nvPr/>
        </p:nvSpPr>
        <p:spPr>
          <a:xfrm>
            <a:off x="4716016" y="5517232"/>
            <a:ext cx="1296144" cy="360040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000" dirty="0" smtClean="0"/>
              <a:t>         Многие </a:t>
            </a:r>
            <a:r>
              <a:rPr lang="ru-RU" sz="3000" dirty="0"/>
              <a:t>вещи наших предков ..горели, и..тлели, ..гнили, </a:t>
            </a:r>
            <a:r>
              <a:rPr lang="ru-RU" sz="3000" dirty="0" err="1"/>
              <a:t>ра</a:t>
            </a:r>
            <a:r>
              <a:rPr lang="ru-RU" sz="3000" dirty="0"/>
              <a:t>..сыпались в пыль. Много предметов старины было использовано для и..</a:t>
            </a:r>
            <a:r>
              <a:rPr lang="ru-RU" sz="3000" dirty="0" err="1"/>
              <a:t>готовления</a:t>
            </a:r>
            <a:r>
              <a:rPr lang="ru-RU" sz="3000" dirty="0"/>
              <a:t> новых изделий. Многие вещи были </a:t>
            </a:r>
            <a:r>
              <a:rPr lang="ru-RU" sz="3000" dirty="0" smtClean="0"/>
              <a:t>выброшены.</a:t>
            </a:r>
          </a:p>
          <a:p>
            <a:pPr>
              <a:buNone/>
            </a:pPr>
            <a:r>
              <a:rPr lang="ru-RU" sz="3000" dirty="0" smtClean="0"/>
              <a:t>         Человек </a:t>
            </a:r>
            <a:r>
              <a:rPr lang="ru-RU" sz="3000" dirty="0" err="1"/>
              <a:t>бе</a:t>
            </a:r>
            <a:r>
              <a:rPr lang="ru-RU" sz="3000" dirty="0"/>
              <a:t>..</a:t>
            </a:r>
            <a:r>
              <a:rPr lang="ru-RU" sz="3000" dirty="0" err="1"/>
              <a:t>заботно</a:t>
            </a:r>
            <a:r>
              <a:rPr lang="ru-RU" sz="3000" dirty="0"/>
              <a:t> выкидывал </a:t>
            </a:r>
            <a:r>
              <a:rPr lang="ru-RU" sz="3000" dirty="0" err="1"/>
              <a:t>ра</a:t>
            </a:r>
            <a:r>
              <a:rPr lang="ru-RU" sz="3000" dirty="0"/>
              <a:t>..битую тарелку, и..точенный нож, сломанную лодку. Но не всё и..</a:t>
            </a:r>
            <a:r>
              <a:rPr lang="ru-RU" sz="3000" dirty="0" err="1"/>
              <a:t>чезает</a:t>
            </a:r>
            <a:r>
              <a:rPr lang="ru-RU" sz="3000" dirty="0"/>
              <a:t> </a:t>
            </a:r>
            <a:r>
              <a:rPr lang="ru-RU" sz="3000" dirty="0" err="1"/>
              <a:t>бе</a:t>
            </a:r>
            <a:r>
              <a:rPr lang="ru-RU" sz="3000" dirty="0"/>
              <a:t>..</a:t>
            </a:r>
            <a:r>
              <a:rPr lang="ru-RU" sz="3000" dirty="0" err="1"/>
              <a:t>следно</a:t>
            </a:r>
            <a:r>
              <a:rPr lang="ru-RU" sz="3000" dirty="0"/>
              <a:t>: </a:t>
            </a:r>
            <a:r>
              <a:rPr lang="ru-RU" sz="3000" dirty="0" err="1"/>
              <a:t>ра</a:t>
            </a:r>
            <a:r>
              <a:rPr lang="ru-RU" sz="3000" dirty="0"/>
              <a:t>..копки </a:t>
            </a:r>
            <a:r>
              <a:rPr lang="ru-RU" sz="3000" dirty="0" err="1"/>
              <a:t>ра</a:t>
            </a:r>
            <a:r>
              <a:rPr lang="ru-RU" sz="3000" dirty="0"/>
              <a:t>..сказывают о своём времени.</a:t>
            </a:r>
          </a:p>
          <a:p>
            <a:pPr>
              <a:buNone/>
            </a:pPr>
            <a:r>
              <a:rPr lang="ru-RU" sz="3000" dirty="0" smtClean="0"/>
              <a:t>         Археологи </a:t>
            </a:r>
            <a:r>
              <a:rPr lang="ru-RU" sz="3000" dirty="0"/>
              <a:t>занимаются </a:t>
            </a:r>
            <a:r>
              <a:rPr lang="ru-RU" sz="3000" dirty="0" err="1"/>
              <a:t>бе</a:t>
            </a:r>
            <a:r>
              <a:rPr lang="ru-RU" sz="3000" dirty="0"/>
              <a:t>..прерывными изысканиями, </a:t>
            </a:r>
            <a:r>
              <a:rPr lang="ru-RU" sz="3000" dirty="0" err="1"/>
              <a:t>бе</a:t>
            </a:r>
            <a:r>
              <a:rPr lang="ru-RU" sz="3000" dirty="0"/>
              <a:t>..страшно проникая в расселины </a:t>
            </a:r>
            <a:r>
              <a:rPr lang="ru-RU" sz="3000" dirty="0" err="1"/>
              <a:t>бе</a:t>
            </a:r>
            <a:r>
              <a:rPr lang="ru-RU" sz="3000" dirty="0"/>
              <a:t>..лесных гор, </a:t>
            </a:r>
            <a:r>
              <a:rPr lang="ru-RU" sz="3000" dirty="0" err="1"/>
              <a:t>бе</a:t>
            </a:r>
            <a:r>
              <a:rPr lang="ru-RU" sz="3000" dirty="0"/>
              <a:t>..плодных с виду, </a:t>
            </a:r>
            <a:r>
              <a:rPr lang="ru-RU" sz="3000" dirty="0" err="1"/>
              <a:t>ра</a:t>
            </a:r>
            <a:r>
              <a:rPr lang="ru-RU" sz="3000" dirty="0"/>
              <a:t>..</a:t>
            </a:r>
            <a:r>
              <a:rPr lang="ru-RU" sz="3000" dirty="0" err="1"/>
              <a:t>капывая</a:t>
            </a:r>
            <a:r>
              <a:rPr lang="ru-RU" sz="3000" dirty="0"/>
              <a:t> и </a:t>
            </a:r>
            <a:r>
              <a:rPr lang="ru-RU" sz="3000" dirty="0" err="1"/>
              <a:t>ра</a:t>
            </a:r>
            <a:r>
              <a:rPr lang="ru-RU" sz="3000" dirty="0"/>
              <a:t>..</a:t>
            </a:r>
            <a:r>
              <a:rPr lang="ru-RU" sz="3000" dirty="0" err="1"/>
              <a:t>секая</a:t>
            </a:r>
            <a:r>
              <a:rPr lang="ru-RU" sz="3000" dirty="0"/>
              <a:t> горные породы, разыскивая напоминания о давно ушедших веках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4128" y="188640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188640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620688"/>
            <a:ext cx="1356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620688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1052736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/>
              <a:t>з</a:t>
            </a:r>
            <a:endParaRPr lang="ru-RU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2060848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/>
              <a:t>з</a:t>
            </a:r>
            <a:endParaRPr lang="ru-RU" sz="3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88224" y="2060848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/>
              <a:t>з</a:t>
            </a:r>
            <a:endParaRPr lang="ru-RU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2564904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59632" y="2996952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2996952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2996952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16216" y="2996952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76056" y="4005064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03848" y="4437112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99592" y="4941168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/>
              <a:t>з</a:t>
            </a:r>
            <a:endParaRPr lang="ru-RU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347864" y="4941168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660232" y="4941168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27584" y="5373216"/>
            <a:ext cx="216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с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66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/>
              <a:t>Погода </a:t>
            </a:r>
            <a:r>
              <a:rPr lang="ru-RU" sz="4800" dirty="0" err="1"/>
              <a:t>размокропогодилась</a:t>
            </a:r>
            <a:endParaRPr lang="ru-RU" sz="4800" dirty="0"/>
          </a:p>
        </p:txBody>
      </p:sp>
      <p:pic>
        <p:nvPicPr>
          <p:cNvPr id="4" name="Рисунок 3" descr="1266432375_dozh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094880"/>
            <a:ext cx="7632848" cy="509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88640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B050"/>
                </a:solidFill>
              </a:rPr>
              <a:t>Молодцы! </a:t>
            </a:r>
          </a:p>
          <a:p>
            <a:pPr algn="ctr"/>
            <a:r>
              <a:rPr lang="ru-RU" sz="6600" dirty="0" smtClean="0">
                <a:solidFill>
                  <a:srgbClr val="7030A0"/>
                </a:solidFill>
              </a:rPr>
              <a:t>Спасибо за работу!</a:t>
            </a:r>
            <a:endParaRPr lang="ru-RU" sz="66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post-63-0-84887200-14306820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7620000" cy="433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-171400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Из</a:t>
            </a:r>
            <a:endParaRPr lang="ru-RU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836712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Через</a:t>
            </a:r>
            <a:endParaRPr lang="ru-RU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772816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Без</a:t>
            </a:r>
            <a:endParaRPr lang="ru-RU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852936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/>
              <a:t>Вз</a:t>
            </a:r>
            <a:endParaRPr lang="ru-RU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077072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Воз</a:t>
            </a:r>
            <a:endParaRPr lang="ru-RU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5301208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Раз</a:t>
            </a:r>
            <a:endParaRPr lang="ru-RU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-171400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/>
              <a:t>Ис</a:t>
            </a:r>
            <a:endParaRPr lang="ru-RU" sz="8000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836712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/>
              <a:t>Черес</a:t>
            </a:r>
            <a:endParaRPr lang="ru-RU" sz="8000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1772816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Бес</a:t>
            </a:r>
            <a:endParaRPr lang="ru-RU" sz="8000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2852936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/>
              <a:t>Вс</a:t>
            </a:r>
            <a:endParaRPr lang="ru-RU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3779912" y="4077072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/>
              <a:t>Вос</a:t>
            </a:r>
            <a:endParaRPr lang="ru-RU" sz="8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79912" y="5301208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Рас</a:t>
            </a:r>
            <a:endParaRPr lang="ru-RU" sz="80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83568" y="2060848"/>
            <a:ext cx="151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95736" y="2060848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83568" y="1052736"/>
            <a:ext cx="25202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11560" y="116632"/>
            <a:ext cx="1080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83568" y="3068960"/>
            <a:ext cx="93610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55576" y="4293096"/>
            <a:ext cx="151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83568" y="5517232"/>
            <a:ext cx="151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851920" y="116632"/>
            <a:ext cx="11521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851920" y="1052736"/>
            <a:ext cx="26642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923928" y="2060848"/>
            <a:ext cx="151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923928" y="3068960"/>
            <a:ext cx="100811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923928" y="4293096"/>
            <a:ext cx="151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923928" y="5517232"/>
            <a:ext cx="151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691680" y="116632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203848" y="1052736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19672" y="3068960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267744" y="4293096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195736" y="5517232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004048" y="116632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516216" y="1052736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436096" y="2060848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32040" y="3068960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436096" y="4293096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436096" y="5517232"/>
            <a:ext cx="0" cy="3600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k_podderzhivat_poryadok_v_kvarti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76672"/>
            <a:ext cx="6744072" cy="50580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5589240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Беспорядок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54005_66160-700x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76672"/>
            <a:ext cx="6696744" cy="48039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3808" y="5445224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Рассада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0636801_2627134_6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60648"/>
            <a:ext cx="5619750" cy="541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11760" y="5657671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Разведчик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6677743_4524271_beskozirka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6657975" cy="4705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1720" y="5229200"/>
            <a:ext cx="6768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Бескозырка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15883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60648"/>
            <a:ext cx="6984776" cy="52385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7784" y="5445224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Бездельник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1047134_raspisanie_3urokov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8382473" cy="58041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07704" y="548680"/>
            <a:ext cx="52565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00x600_raw8JbT87Ja4030NCdY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32656"/>
            <a:ext cx="6408711" cy="48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5816" y="537321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Восстание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181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Изменяемые приставки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Изменяемые приставки</dc:title>
  <dc:creator>dom</dc:creator>
  <cp:lastModifiedBy>dom</cp:lastModifiedBy>
  <cp:revision>6</cp:revision>
  <dcterms:created xsi:type="dcterms:W3CDTF">2015-07-06T11:17:45Z</dcterms:created>
  <dcterms:modified xsi:type="dcterms:W3CDTF">2015-07-06T12:14:14Z</dcterms:modified>
</cp:coreProperties>
</file>