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68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0" autoAdjust="0"/>
    <p:restoredTop sz="94660"/>
  </p:normalViewPr>
  <p:slideViewPr>
    <p:cSldViewPr>
      <p:cViewPr varScale="1">
        <p:scale>
          <a:sx n="74" d="100"/>
          <a:sy n="74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AE3F-C02D-4D73-80BD-2CABB4D7D6B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1732-7335-4E8D-BDB8-34D3066522D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AE3F-C02D-4D73-80BD-2CABB4D7D6B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1732-7335-4E8D-BDB8-34D306652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AE3F-C02D-4D73-80BD-2CABB4D7D6B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1732-7335-4E8D-BDB8-34D306652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AE3F-C02D-4D73-80BD-2CABB4D7D6B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1732-7335-4E8D-BDB8-34D3066522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AE3F-C02D-4D73-80BD-2CABB4D7D6B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1732-7335-4E8D-BDB8-34D306652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AE3F-C02D-4D73-80BD-2CABB4D7D6B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1732-7335-4E8D-BDB8-34D3066522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AE3F-C02D-4D73-80BD-2CABB4D7D6B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1732-7335-4E8D-BDB8-34D3066522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AE3F-C02D-4D73-80BD-2CABB4D7D6B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1732-7335-4E8D-BDB8-34D306652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AE3F-C02D-4D73-80BD-2CABB4D7D6B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1732-7335-4E8D-BDB8-34D306652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AE3F-C02D-4D73-80BD-2CABB4D7D6B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1732-7335-4E8D-BDB8-34D306652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AE3F-C02D-4D73-80BD-2CABB4D7D6B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F1732-7335-4E8D-BDB8-34D3066522D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59AE3F-C02D-4D73-80BD-2CABB4D7D6BE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3F1732-7335-4E8D-BDB8-34D3066522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uzofon.com/" TargetMode="External"/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880663" cy="5038496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Литературный журнал, посвящённый 120-летию со дня рождения </a:t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Сергея Есенина.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96227"/>
            <a:ext cx="5640288" cy="37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9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191250" cy="3686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1" y="5151094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Край любимый! Сердцу снятся…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4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532440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7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565074" cy="3309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373216"/>
            <a:ext cx="7978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 ты, Русь моя, милая родина…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93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260648"/>
            <a:ext cx="7550224" cy="525452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Есенин и Россия.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218"/>
            <a:ext cx="8100392" cy="517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97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496944" cy="661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09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2675"/>
            <a:ext cx="8064896" cy="604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20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0"/>
            <a:ext cx="7190184" cy="5515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Есенин и музыка.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524000"/>
            <a:ext cx="6286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48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646"/>
            <a:ext cx="8496944" cy="6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16632"/>
            <a:ext cx="7622232" cy="5398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Есенин </a:t>
            </a:r>
            <a:r>
              <a:rPr lang="ru-RU" sz="4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 нежное имя.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80728"/>
            <a:ext cx="3414762" cy="4369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5157193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чистый и какой русский поэт!</a:t>
            </a:r>
          </a:p>
          <a:p>
            <a:pPr algn="r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М. Горький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27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88640"/>
            <a:ext cx="7838256" cy="5326528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«…Ещё я долго буду петь…»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89124"/>
            <a:ext cx="8424936" cy="496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7" y="332656"/>
            <a:ext cx="7597396" cy="459280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«Мой край, задумчивый и нежный».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54927"/>
            <a:ext cx="6842705" cy="48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646"/>
            <a:ext cx="8568952" cy="642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77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7026506" cy="613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7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" y="0"/>
            <a:ext cx="912266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4" y="2266141"/>
            <a:ext cx="3147837" cy="439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20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3" y="692696"/>
            <a:ext cx="7118177" cy="482247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hlinkClick r:id="rId2"/>
              </a:rPr>
              <a:t>Интернет – ресурсы:</a:t>
            </a:r>
            <a:br>
              <a:rPr lang="ru-RU" sz="2400" dirty="0" smtClean="0">
                <a:hlinkClick r:id="rId2"/>
              </a:rPr>
            </a:br>
            <a:r>
              <a:rPr lang="ru-RU" sz="2400" dirty="0" smtClean="0">
                <a:hlinkClick r:id="rId2"/>
              </a:rPr>
              <a:t/>
            </a:r>
            <a:br>
              <a:rPr lang="ru-RU" sz="2400" dirty="0" smtClean="0">
                <a:hlinkClick r:id="rId2"/>
              </a:rPr>
            </a:br>
            <a:r>
              <a:rPr lang="ru-RU" sz="2400" dirty="0">
                <a:hlinkClick r:id="rId2"/>
              </a:rPr>
              <a:t/>
            </a:r>
            <a:br>
              <a:rPr lang="ru-RU" sz="2400" dirty="0">
                <a:hlinkClick r:id="rId2"/>
              </a:rPr>
            </a:br>
            <a:r>
              <a:rPr lang="en-US" sz="2400" dirty="0" smtClean="0">
                <a:hlinkClick r:id="rId2"/>
              </a:rPr>
              <a:t>https://ru.wikipedia.org/wiki/</a:t>
            </a:r>
            <a:r>
              <a:rPr lang="ru-RU" sz="2400" dirty="0" smtClean="0">
                <a:hlinkClick r:id="rId2"/>
              </a:rPr>
              <a:t/>
            </a:r>
            <a:br>
              <a:rPr lang="ru-RU" sz="2400" dirty="0" smtClean="0">
                <a:hlinkClick r:id="rId2"/>
              </a:rPr>
            </a:br>
            <a:r>
              <a:rPr lang="en-US" sz="2400" dirty="0" smtClean="0"/>
              <a:t>http://yandex.ru/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>
                <a:hlinkClick r:id="rId3"/>
              </a:rPr>
              <a:t>http://muzofon.com/</a:t>
            </a:r>
            <a:endParaRPr lang="ru-RU" sz="24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416471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5" y="1196759"/>
            <a:ext cx="7747635" cy="4741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138" y="188640"/>
            <a:ext cx="691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«Страна берёзового ситца…»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5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096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692696"/>
            <a:ext cx="5514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Дом, где родился Сергей Есенин.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0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128000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76672"/>
            <a:ext cx="7694240" cy="5038496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Есенин о себе.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8"/>
          <a:stretch/>
        </p:blipFill>
        <p:spPr>
          <a:xfrm>
            <a:off x="1187624" y="1772816"/>
            <a:ext cx="669674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7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66" y="692696"/>
            <a:ext cx="3810000" cy="4943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5877272"/>
            <a:ext cx="7152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Сергей Есенин со своими сёстрами.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2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0" y="1578383"/>
            <a:ext cx="6971928" cy="4758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332657"/>
            <a:ext cx="6600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Татьяна Фёдоровна – мать поэта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5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5" y="260648"/>
            <a:ext cx="79280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Сергей Есенин и отчий край.</a:t>
            </a:r>
            <a:endParaRPr lang="ru-RU" sz="44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38" y="1556792"/>
            <a:ext cx="735007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4367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Другая 1">
      <a:dk1>
        <a:sysClr val="windowText" lastClr="585858"/>
      </a:dk1>
      <a:lt1>
        <a:sysClr val="window" lastClr="FCFCFC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272AF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</TotalTime>
  <Words>101</Words>
  <Application>Microsoft Office PowerPoint</Application>
  <PresentationFormat>Экран (4:3)</PresentationFormat>
  <Paragraphs>17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          Литературный журнал, посвящённый 120-летию со дня рождения  Сергея Есенина.</vt:lpstr>
      <vt:lpstr>«Мой край, задумчивый и нежный».</vt:lpstr>
      <vt:lpstr>Презентация PowerPoint</vt:lpstr>
      <vt:lpstr>Презентация PowerPoint</vt:lpstr>
      <vt:lpstr>Презентация PowerPoint</vt:lpstr>
      <vt:lpstr>Есенин о себе.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Есенин и Россия.</vt:lpstr>
      <vt:lpstr>Презентация PowerPoint</vt:lpstr>
      <vt:lpstr>Презентация PowerPoint</vt:lpstr>
      <vt:lpstr>Есенин и музыка.</vt:lpstr>
      <vt:lpstr>Презентация PowerPoint</vt:lpstr>
      <vt:lpstr>Есенин – нежное имя.</vt:lpstr>
      <vt:lpstr>«…Ещё я долго буду петь…»</vt:lpstr>
      <vt:lpstr>Презентация PowerPoint</vt:lpstr>
      <vt:lpstr>Презентация PowerPoint</vt:lpstr>
      <vt:lpstr>Презентация PowerPoint</vt:lpstr>
      <vt:lpstr>Интернет – ресурсы:   https://ru.wikipedia.org/wiki/ http://yandex.ru/  http://muzofon.com/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18</cp:revision>
  <dcterms:created xsi:type="dcterms:W3CDTF">2015-01-25T09:18:07Z</dcterms:created>
  <dcterms:modified xsi:type="dcterms:W3CDTF">2015-01-26T12:56:07Z</dcterms:modified>
</cp:coreProperties>
</file>