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8"/>
  </p:notesMasterIdLst>
  <p:sldIdLst>
    <p:sldId id="256" r:id="rId2"/>
    <p:sldId id="260" r:id="rId3"/>
    <p:sldId id="284" r:id="rId4"/>
    <p:sldId id="276" r:id="rId5"/>
    <p:sldId id="277" r:id="rId6"/>
    <p:sldId id="290" r:id="rId7"/>
    <p:sldId id="261" r:id="rId8"/>
    <p:sldId id="279" r:id="rId9"/>
    <p:sldId id="282" r:id="rId10"/>
    <p:sldId id="278" r:id="rId11"/>
    <p:sldId id="286" r:id="rId12"/>
    <p:sldId id="281" r:id="rId13"/>
    <p:sldId id="259" r:id="rId14"/>
    <p:sldId id="263" r:id="rId15"/>
    <p:sldId id="291" r:id="rId16"/>
    <p:sldId id="294" r:id="rId17"/>
    <p:sldId id="293" r:id="rId18"/>
    <p:sldId id="295" r:id="rId19"/>
    <p:sldId id="264" r:id="rId20"/>
    <p:sldId id="287" r:id="rId21"/>
    <p:sldId id="275" r:id="rId22"/>
    <p:sldId id="265" r:id="rId23"/>
    <p:sldId id="288" r:id="rId24"/>
    <p:sldId id="273" r:id="rId25"/>
    <p:sldId id="298" r:id="rId26"/>
    <p:sldId id="271" r:id="rId27"/>
    <p:sldId id="274" r:id="rId28"/>
    <p:sldId id="296" r:id="rId29"/>
    <p:sldId id="272" r:id="rId30"/>
    <p:sldId id="297" r:id="rId31"/>
    <p:sldId id="266" r:id="rId32"/>
    <p:sldId id="267" r:id="rId33"/>
    <p:sldId id="268" r:id="rId34"/>
    <p:sldId id="299" r:id="rId35"/>
    <p:sldId id="269" r:id="rId36"/>
    <p:sldId id="27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86B96-143E-4A5E-8635-45C55ADEE86A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FD204-2CAD-43FA-92A2-DCB458027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FD204-2CAD-43FA-92A2-DCB45802785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Homo_Luden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077200" cy="321471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4000" dirty="0" smtClean="0">
                <a:solidFill>
                  <a:srgbClr val="FFFF00"/>
                </a:solidFill>
              </a:rPr>
              <a:t>ПРЕЗЕНТАЦИЯ ПО ТЕМЕ: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i="1" dirty="0" smtClean="0">
                <a:solidFill>
                  <a:schemeClr val="accent1"/>
                </a:solidFill>
              </a:rPr>
              <a:t>Использование игровых технологий на уроках истории как средство активизации познавательной деятельности учащихся.</a:t>
            </a:r>
            <a:r>
              <a:rPr lang="ru-RU" sz="4000" dirty="0" smtClean="0">
                <a:solidFill>
                  <a:schemeClr val="accent1"/>
                </a:solidFill>
              </a:rPr>
              <a:t> 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5000636"/>
            <a:ext cx="6048388" cy="157163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12800" dirty="0" smtClean="0"/>
          </a:p>
          <a:p>
            <a:r>
              <a:rPr lang="ru-RU" sz="12800" dirty="0" smtClean="0"/>
              <a:t>Выполнила: учитель истории МБОУ СОШ № 9</a:t>
            </a:r>
          </a:p>
          <a:p>
            <a:r>
              <a:rPr lang="ru-RU" sz="12800" dirty="0" smtClean="0"/>
              <a:t>Копейкина Юлия Сергеевна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Функции игровой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Развлекательная</a:t>
            </a:r>
          </a:p>
          <a:p>
            <a:pPr marL="609600" indent="-6096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Коммуникативная</a:t>
            </a:r>
          </a:p>
          <a:p>
            <a:pPr marL="609600" indent="-6096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Самореализация</a:t>
            </a:r>
          </a:p>
          <a:p>
            <a:pPr marL="609600" indent="-6096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Игротерапевтическая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Диагностическая</a:t>
            </a:r>
          </a:p>
          <a:p>
            <a:pPr marL="609600" indent="-6096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Межнациональные коммуникации</a:t>
            </a:r>
          </a:p>
          <a:p>
            <a:pPr marL="609600" indent="-60960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Социализация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Классификация исторических игр:</a:t>
            </a:r>
            <a:endParaRPr lang="ru-RU" dirty="0"/>
          </a:p>
        </p:txBody>
      </p:sp>
      <p:graphicFrame>
        <p:nvGraphicFramePr>
          <p:cNvPr id="4098" name="Organization Chart 2"/>
          <p:cNvGraphicFramePr>
            <a:graphicFrameLocks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40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Классификация по структурным элементам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для изучения нового материала;</a:t>
            </a:r>
          </a:p>
          <a:p>
            <a:pPr marL="633222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для закрепления;</a:t>
            </a:r>
          </a:p>
          <a:p>
            <a:pPr marL="633222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для проверки знаний;</a:t>
            </a:r>
          </a:p>
          <a:p>
            <a:pPr marL="633222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 игры;</a:t>
            </a:r>
          </a:p>
          <a:p>
            <a:pPr marL="633222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релаксационные игры-паузы.</a:t>
            </a:r>
          </a:p>
          <a:p>
            <a:pPr>
              <a:buNone/>
            </a:pP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6525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Учитывая особенности предмета истории можно выделить несколько уровней исторического мышления: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Игры направленные на элементарные исторические знания, лежащие в основе структуры истории как учебного предмета.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Например: игры – тесты, составление опорных конспектов, игры по типу Что? Где? Когда?, Поле чудес с историческим уклоном.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Игры направленные только на хронологию.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Так называемые исторические задачи в рамках урока – игры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Игры направленные на знания об основных сферах жизни общества, знания исторической личности.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Например: игры – реконструкции, игровое моделирование , проблемная игра, игра – дискуссия, игра – имитация.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Игры направленные на знания о внутреннем, духовном мире исторического человека, конкретных исторических событий.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Например: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психодрама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ролевая игра,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социодрама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организации игры: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5"/>
            <a:ext cx="8686800" cy="5357826"/>
          </a:xfrm>
        </p:spPr>
        <p:txBody>
          <a:bodyPr>
            <a:normAutofit fontScale="85000" lnSpcReduction="20000"/>
          </a:bodyPr>
          <a:lstStyle/>
          <a:p>
            <a:pPr marL="633222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Выбор игры</a:t>
            </a:r>
          </a:p>
          <a:p>
            <a:pPr marL="633222" lvl="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33222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Подготовка игры</a:t>
            </a:r>
          </a:p>
          <a:p>
            <a:pPr marL="633222" lvl="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предварительная подготовка учащихся к игре (не всегда)</a:t>
            </a:r>
          </a:p>
          <a:p>
            <a:pPr marL="633222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подготовка непосредственно перед игрой (должна быть направлена на создание эмоционального игрового настроения)</a:t>
            </a:r>
          </a:p>
          <a:p>
            <a:pPr marL="633222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33222" lvl="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Введение в игру</a:t>
            </a:r>
          </a:p>
          <a:p>
            <a:pPr marL="633222" lvl="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предложение игры детям</a:t>
            </a:r>
          </a:p>
          <a:p>
            <a:pPr marL="633222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объяснение правил игры</a:t>
            </a:r>
          </a:p>
          <a:p>
            <a:pPr marL="633222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выбор участников игры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организации игры: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1"/>
            <a:ext cx="8643998" cy="500066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Ход игры</a:t>
            </a: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интересны и занимательней игра, тем больший развивающий, образовательный и воспитательный результаты могут быть достигнуты.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начало игры (уточнение нюансов)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развитие (кульминация)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заключение (важно вовремя поставить точку)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Подведение итогов.</a:t>
            </a: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Оценка и поощрение школьников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Анализ игры (обсуждение, анкетирование, оценка эмоционального состояния.)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Подведение итогов игры </a:t>
            </a: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включает в себя :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дидактический результат (что нового учащиеся узнали, как справились с заданием, чему научились)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игровой результат (кто оказался лучшим, и что помогло ему достичь победы).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и поощрение 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Сложный момент объявления результатов соревнования и выставление оценок.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Чтобы класс не перессорился, учитель должен умело принимать решения.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Нездоровый эмоциональный фон в ученическом коллективе после игры, проведенный на уроке, - вина учителя.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Чтобы избежать этих проблем, необходимо: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 перед началом подготовки к игре четко объявить критерий, о котором будет производиться оценка результатов;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 со всей тщательностью обязательно отметить положительные стороны команд (участников), которые не заняли призовых мест;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 отметить, что мешало игре. И, конечно, всем должно быть предельно ясно, что команды, которые получили призовые места, действительно были сильнее.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Анализ игры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1643050"/>
          <a:ext cx="750099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990"/>
              </a:tblGrid>
              <a:tr h="39290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i="0" u="sng" dirty="0" smtClean="0">
                          <a:solidFill>
                            <a:srgbClr val="002060"/>
                          </a:solidFill>
                        </a:rPr>
                        <a:t>Карта самоконтроля учащегося.</a:t>
                      </a:r>
                    </a:p>
                    <a:p>
                      <a:pPr lvl="0">
                        <a:buNone/>
                      </a:pPr>
                      <a:endParaRPr lang="ru-RU" dirty="0" smtClean="0"/>
                    </a:p>
                    <a:p>
                      <a:pPr marL="742950" lvl="0" indent="-742950">
                        <a:buFont typeface="+mj-lt"/>
                        <a:buAutoNum type="arabicPeriod"/>
                      </a:pPr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Момент урока, вызвавший интерес?</a:t>
                      </a:r>
                    </a:p>
                    <a:p>
                      <a:pPr marL="742950" lvl="0" indent="-742950">
                        <a:buFont typeface="+mj-lt"/>
                        <a:buAutoNum type="arabicPeriod"/>
                      </a:pPr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Что не понравилось на уроке?</a:t>
                      </a:r>
                    </a:p>
                    <a:p>
                      <a:pPr marL="742950" lvl="0" indent="-742950">
                        <a:buFont typeface="+mj-lt"/>
                        <a:buAutoNum type="arabicPeriod"/>
                      </a:pPr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Моя активность по 10 бальной шкале.</a:t>
                      </a:r>
                    </a:p>
                    <a:p>
                      <a:pPr marL="742950" lvl="0" indent="-742950">
                        <a:buFont typeface="+mj-lt"/>
                        <a:buAutoNum type="arabicPeriod"/>
                      </a:pPr>
                      <a:r>
                        <a:rPr lang="ru-RU" sz="3600" dirty="0" smtClean="0">
                          <a:solidFill>
                            <a:srgbClr val="002060"/>
                          </a:solidFill>
                        </a:rPr>
                        <a:t>Предложения.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“Человеческая культура возникла 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развертывается в игре, как игра”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Й.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Хейзинга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Йо́хан Хёйзинга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нидерландский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 исследователь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культуры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века, который прославился благодаря своему трактату 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  <a:hlinkClick r:id="rId2" tooltip="Homo Ludens"/>
              </a:rPr>
              <a:t>Homo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tooltip="Homo Ludens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  <a:hlinkClick r:id="rId2" tooltip="Homo Ludens"/>
              </a:rPr>
              <a:t>Ludens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(«Человек играющий»)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Или можно предложить детям поднять таблички с тем выражением лица, которое подходит к их оценке урока.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festival.1september.ru/articles/310490/img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00306"/>
            <a:ext cx="7007252" cy="337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Рекомендации….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>
                <a:latin typeface="Times New Roman" pitchFamily="18" charset="0"/>
                <a:ea typeface="Meiryo" pitchFamily="34" charset="-128"/>
                <a:cs typeface="Times New Roman" pitchFamily="18" charset="0"/>
              </a:rPr>
              <a:t>Учитывать возрастные особенности.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Cordia New" pitchFamily="34" charset="-34"/>
              </a:rPr>
              <a:t>Стараться вовлечь в игру всех детей без исключения.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Cordia New" pitchFamily="34" charset="-34"/>
              </a:rPr>
              <a:t>Не проводить  специальной подготовки, репетиций, не требовать от </a:t>
            </a:r>
          </a:p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Cordia New" pitchFamily="34" charset="-34"/>
              </a:rPr>
              <a:t>   детей заучивания текста.</a:t>
            </a:r>
          </a:p>
          <a:p>
            <a:endParaRPr lang="ru-RU" dirty="0"/>
          </a:p>
        </p:txBody>
      </p:sp>
      <p:pic>
        <p:nvPicPr>
          <p:cNvPr id="4" name="Picture 2" descr="C:\Users\Юляшечка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000504"/>
            <a:ext cx="2606048" cy="2571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Игры на уроках курса “История Древнего мира”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472518" cy="535782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Жизнь египетского вельможи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“ Путешествие к фараону”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Искусство Древнего Египта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 экскурсоводов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Древнее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Двуречье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“Путешествие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Двуречье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 Вавилонский царь Хаммурапи и его законы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Театрализованное представление “Суд по законам Хаммурапи”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 Ассирийская держава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“Путешествие в Ассирию”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Персидская держава “царя царей”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“ Вслед за персами”. Игра “Третий лишний”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Природа и люди Древней Индии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“ Звездный час”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 игры…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75191"/>
            <a:ext cx="8472518" cy="4625609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Желательно вводить хотя бы элемент игры, что  разнообразит урок истории  и поможет  детям проснуться, встрепенуться, оживлённо обсудить  поставленную проблему. 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Предлагаю несколько вариантов игр, которые использую в своей педагогической практике…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Игры  для проверки знаний.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работы с терминами использую игру с правилами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«Переводчик». </a:t>
            </a: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Некоторые определения усваиваются с трудом из-за сложности научного языка. Школьники зазубривают, не понимая их смысла.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данной игре детям предлагается сказать историческую фразу другими словами, перевести с «научного» языка на «доступный».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Еще один вариант игры: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учащиеся работают в парах – один называет понятие, другой дает определение, т.е. переводит.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«Реставрация»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этой игре  сочетается методический прием конспективного изложения с подготовкой учащихся к умению создавать конспект и работать с ним.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 предваряет игру примерно следующим образом: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«Представьте себе, что вы — работники архива и нашли древние листы, местами почерневшие от сырости; чернила во многих местах размылись или выцвели. Вам надо восстановить текст».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Игры для изучения нового материала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1"/>
            <a:ext cx="8929718" cy="521495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«Три предложения»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используется при изложении устного материала. Учащимся необходимо внимательно прослушать и передать содержание рассказа тремя простыми предложениями.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Эту игру можно использовать при работе с текстом параграфа, записать три предложения в тетрадь.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игры: кому удастся точнее и короче уложить содержание прочитанного, услышанного.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Игры для изучения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5191"/>
            <a:ext cx="8929718" cy="486851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«Древо познания»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Учащиеся учатся ставить вопросы к изученному материалу.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уроке, когда изучается новый материал, ученикам даётся задание: по ходу объяснения или работы с текстом записать на листочках 5 различных вопросов и заданий к нему. После изучения материала листочки сдаются.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Наиболее интересные вопросы прикрепляются к «древу познания» (нарисовано на ватмане в виде обычного дерева, на ветках которого сделаны прорези со вставленными скрепками).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следующем уроке, при проверке знаний, ученики снимают листочки, читают вопрос и отвечают на него.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Игры для изучения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Чистая доска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Заранее учитель пишет на доске план урока.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После объяснения одного пункта учитель стирает этот пункт с доски.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До закрепления урока доска должна быть чистой.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Учащиеся по памяти воспроизводят план урока.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Игры для закрепления.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«Найди ошибки»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Учащимся предлагается текст, в котором допущены фактические ошибки. Ребята должны найти эти ошибки.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7"/>
            <a:ext cx="8686800" cy="497206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были созданы для детей дошкольного возраста.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Впервые их ввели Ф.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Фребель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Постепенно игры стали проникать в начальную школу, а затем и в среднее звено.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наше время игры имеют  место даже в старшей школе и за её рамками (ВУЗы, академии и т.д.)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Игры для закрепления.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«Снежный ком»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игре принимают участие несколько человек, которые выходят к доске и строятся в одну линию.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Первый ученик называет одно слово, словосочетание, относящееся к изученной теме.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Второй ученик называет первое слово, словосочетание  и добавляет свое.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участник игры ошибается или делает длинную паузу, то он выходит из игры и садится на своё место. Победителем оказывается тот, кто останется последним и скажет правильно всю получившуюся цепочку.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Подводим итоги…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В целом, подводя некоторый итог использование игры на уроках истории, можно выделить положительные и отрицательные моменты: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Подводим итоги…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Отрицательные: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для преподавателя – большая нагрузка, подготовка к игровому уроку требует гораздо больше времени, чем к традиционному.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эмоциональное состояние преподавателя должно соответствовать той деятельности, в которой он участвует.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преподаватель играет многоплановую роль.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Подводим итоги…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62560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Положительные: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повышается интерес к истории</a:t>
            </a: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заметно повышается успеваемость по предмету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ответы становятся более глубокими, продуманными, практически всегда высказывается личная точка зрения учащегося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изменяется микроклимат на уроке, появляется взаимопонимание.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Подводим итоги…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Однако абсолютизировать игровой метод не стоит, так как он хорош лишь при разумном пропорциональном сочетании с традиционными уроками.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Игра «Вопрос-ответ»</a:t>
            </a:r>
            <a:br>
              <a:rPr lang="ru-RU" sz="2800" dirty="0" smtClean="0"/>
            </a:br>
            <a:r>
              <a:rPr lang="ru-RU" sz="2800" dirty="0" smtClean="0"/>
              <a:t>Тема: Искусство Древнего Египта». </a:t>
            </a:r>
            <a:endParaRPr lang="ru-RU" sz="2800" dirty="0"/>
          </a:p>
        </p:txBody>
      </p:sp>
      <p:pic>
        <p:nvPicPr>
          <p:cNvPr id="1026" name="Picture 2" descr="C:\Users\Юляшечка\Desktop\Pictures\фоты\что такое выборы\bKkkV5hcio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64934" y="3500414"/>
            <a:ext cx="4779066" cy="3357586"/>
          </a:xfrm>
          <a:prstGeom prst="rect">
            <a:avLst/>
          </a:prstGeom>
          <a:noFill/>
        </p:spPr>
      </p:pic>
      <p:pic>
        <p:nvPicPr>
          <p:cNvPr id="4" name="Picture 3" descr="C:\Users\Юляшечка\Desktop\Pictures\фоты\что такое выборы\URavvMliwl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4786314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Игра « </a:t>
            </a:r>
            <a:r>
              <a:rPr lang="ru-RU" sz="2800" dirty="0" smtClean="0"/>
              <a:t>Суд по законам Хаммурапи</a:t>
            </a:r>
            <a:r>
              <a:rPr lang="ru-RU" sz="2800" dirty="0" smtClean="0"/>
              <a:t>»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2050" name="Picture 2" descr="C:\Users\Юляшечка\Desktop\Pictures\фоты\что такое выборы\-MbSTiG6iT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00174"/>
            <a:ext cx="3695664" cy="5091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активный вид деятельности,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направленный на воссоздание и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усвоение общественного опыта, в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котором складывается и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совершенствуется самоуправление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ученика личностно-оценочным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-это естественная форма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обучения, поэтому учитель организуя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игру, исходит из естественных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потребностей детей. </a:t>
            </a:r>
          </a:p>
          <a:p>
            <a:pPr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процессе игры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баланс между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ребенком и взрослым человеком.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игре дети создают собственную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реальность, творят свой мир.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на уроках истории….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процессе игры на уроках истории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 становится для учащихся эмоционально более привлекательным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обращение к историческому материалу становится не обязанностью, а перерастает в увлечение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преподавателем и учащимся строятся налаживание культурно-смысловых связей, позволяющих обрести личностный смысл при изучении истории, осознать свою сопричастность богатому и разнообразному миру истории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Посмотрим на учащихся сегодня: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– низкая мотивация учения;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нет активности обучения;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нет потребности, усваивать знания и умения;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невысокий процент качества полученных знаний;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потерянные нравственные ценности общества;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 подростковом возрасте наблюдается стремлении к взрослости, бурное развитие воображения, фантазии, появление стихийных групповых игр;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новые современные технологии, которые не всегда влияют положительно на подростка.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Игра выполняет следующие целевые ориентации: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Дидактическую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Расширяет кругозор, активизирует познавательную деятельность, формирует необходимые умения и навыки, способствует усвоению учебного материала, позволяет быстро проверить результат.</a:t>
            </a:r>
          </a:p>
          <a:p>
            <a:pPr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Развивающую.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Способствует развитию внимания, памяти, речи, мышления, умению сопоставлять, находить аналоги, принимать оптимальное решение. Активизируется развитие мотивационной направленности учебной деятельности, творческих способностей, фантазии, воображения.</a:t>
            </a:r>
          </a:p>
          <a:p>
            <a:pPr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 Воспитательную.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Формируются нравственные, эстетические позиции, мировоззренческие установки. Воспитывается чувство коллективизма. Развиваются навыки коммуникативности, толерантности</a:t>
            </a:r>
            <a:r>
              <a:rPr lang="ru-RU" dirty="0" smtClean="0"/>
              <a:t>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Использование игр помогает решать следующие задачи: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686800" cy="550070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познавательного интереса к истории;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Глубокое усвоение материала даже слабоуспевающими учащимися;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Активация познавательной деятельности;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самовыражения личности;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творческого потенциала учащихся;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Разнообразие учебной деятельности;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навыков коммуникации, чувство коллективизма, отношений доброжелательности.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399</TotalTime>
  <Words>1559</Words>
  <PresentationFormat>Экран (4:3)</PresentationFormat>
  <Paragraphs>291</Paragraphs>
  <Slides>36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Модульная</vt:lpstr>
      <vt:lpstr>ПРЕЗЕНТАЦИЯ ПО ТЕМЕ: Использование игровых технологий на уроках истории как средство активизации познавательной деятельности учащихся. </vt:lpstr>
      <vt:lpstr>Слайд 2</vt:lpstr>
      <vt:lpstr>Игра…</vt:lpstr>
      <vt:lpstr>Игра…</vt:lpstr>
      <vt:lpstr>Игра…</vt:lpstr>
      <vt:lpstr>Игра на уроках истории….</vt:lpstr>
      <vt:lpstr>  Посмотрим на учащихся сегодня:   </vt:lpstr>
      <vt:lpstr>Игра выполняет следующие целевые ориентации:</vt:lpstr>
      <vt:lpstr>Использование игр помогает решать следующие задачи:</vt:lpstr>
      <vt:lpstr>Функции игровой деятельности</vt:lpstr>
      <vt:lpstr>Классификация исторических игр:</vt:lpstr>
      <vt:lpstr>Классификация по структурным элементам урока</vt:lpstr>
      <vt:lpstr>Учитывая особенности предмета истории можно выделить несколько уровней исторического мышления: </vt:lpstr>
      <vt:lpstr>Структура организации игры: </vt:lpstr>
      <vt:lpstr>Структура организации игры: </vt:lpstr>
      <vt:lpstr>Подведение итогов.  </vt:lpstr>
      <vt:lpstr>Оценка и поощрение школьников</vt:lpstr>
      <vt:lpstr> Чтобы избежать этих проблем, необходимо: </vt:lpstr>
      <vt:lpstr>Анализ игры</vt:lpstr>
      <vt:lpstr> Или можно предложить детям поднять таблички с тем выражением лица, которое подходит к их оценке урока. </vt:lpstr>
      <vt:lpstr>Рекомендации….</vt:lpstr>
      <vt:lpstr>    Игры на уроках курса “История Древнего мира”  </vt:lpstr>
      <vt:lpstr>Элемент игры…</vt:lpstr>
      <vt:lpstr>Игры  для проверки знаний. </vt:lpstr>
      <vt:lpstr>Слайд 25</vt:lpstr>
      <vt:lpstr>Игры для изучения нового материала</vt:lpstr>
      <vt:lpstr>Игры для изучения нового материала</vt:lpstr>
      <vt:lpstr>Игры для изучения нового материала</vt:lpstr>
      <vt:lpstr>Игры для закрепления. </vt:lpstr>
      <vt:lpstr>Игры для закрепления.</vt:lpstr>
      <vt:lpstr>Подводим итоги…</vt:lpstr>
      <vt:lpstr>Подводим итоги…</vt:lpstr>
      <vt:lpstr>Подводим итоги…</vt:lpstr>
      <vt:lpstr>Подводим итоги…</vt:lpstr>
      <vt:lpstr>Игра «Вопрос-ответ» Тема: Искусство Древнего Египта». </vt:lpstr>
      <vt:lpstr>Игра « Суд по законам Хаммурапи»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Юляшечка</dc:creator>
  <cp:lastModifiedBy>Юляшечка</cp:lastModifiedBy>
  <cp:revision>41</cp:revision>
  <dcterms:created xsi:type="dcterms:W3CDTF">2014-04-14T19:44:31Z</dcterms:created>
  <dcterms:modified xsi:type="dcterms:W3CDTF">2014-04-22T18:38:55Z</dcterms:modified>
</cp:coreProperties>
</file>