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C:\Users\Михаил\Desktop\IMG_5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400800" cy="4075113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Лестница общения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1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Я часто не принимаю мнения другого человека. Считаю, что на территории России должны жить, только ее граждане. Чужая религия неприемлема. Разногласия, споры, конфликты можно решить только силовыми методами.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Я готов поменять свои убеждения, если собеседник убедит меня, что я не прав. Считаю, что на территории России должны жить, только ее граждане. При этом вероисповедание не имеет значение. Но разногласия, споры, конфликты можно решить только силовыми методами.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Я готов поменять свои убеждения, если собеседник убедит меня, что я не прав. Считаю, что на территории России должны жить, только ее граждане. При этом вероисповедание не имеет значение. Но разногласия, споры, конфликты можно решить как силовыми методами, так и с помощью диалога.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Я могу с пониманием отнестись к мнению другого человека, даже если не разделяю его. Считаю, что все религии равнозначны. Я уважаю традиции всех национальностей. Мне нравится, что на территории России проживают не только ее граждане, но и жители других государств. Считаю, что любые спорные вопросы можно решить мирным путем.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Толерантность – путь к миру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рубеже XVIII-XIX веков жил Талейран </a:t>
            </a:r>
            <a:r>
              <a:rPr lang="ru-RU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Перигор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князь </a:t>
            </a:r>
            <a:r>
              <a:rPr lang="ru-RU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Беневентинский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неизменно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оставался министром иностранных дел. </a:t>
            </a:r>
            <a:endParaRPr 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отличало умение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tolerancia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испанский)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признавать отличные от своих собственных идеи или 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(французский)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отношение, при котором допускается, что другие могут думать или действовать иначе, нежели ты 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(английский)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готовность быть терпимым, 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снисходительность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kuan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(китайский)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позволять, принимать, быть по отношению к другим 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великодушным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tasamul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(арабский)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прощение, снисходительность, мягкость, милосердие, сострадание, благосклонность, расположенность к другим, 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80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 к чужим мнениям, поведению, чужому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верованию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ценностное отношение человека к людям, выражающееся в признании, принятии и понимании им представителей иных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Интервью с богом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знают, что нехорошо сравнивать себя с другими».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учатся прощать, практикуя прощение».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«Пусть знают, что есть люди, которые их очень любят, просто они ещё не научились выражать свои чувства...»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осознают, что два человека могут смотреть на одно и то же... а видеть это по-разному..»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знают, что простить друг друга недостаточно, надо также простить самих себя</a:t>
            </a:r>
            <a:r>
              <a:rPr lang="ru-RU" dirty="0"/>
              <a:t>».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2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«ПОМНИ,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ТОЛЬКО ЧЕЛОВЕК!»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6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604" y="1357298"/>
            <a:ext cx="5720570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64738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60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315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клАССНЫЙ ЧАС</vt:lpstr>
      <vt:lpstr>Лестница общения</vt:lpstr>
      <vt:lpstr>Толерантность – путь к миру</vt:lpstr>
      <vt:lpstr>Толерантность</vt:lpstr>
      <vt:lpstr>ТОлерантность</vt:lpstr>
      <vt:lpstr>Интервью с богом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Михаил</dc:creator>
  <cp:lastModifiedBy>Михаил</cp:lastModifiedBy>
  <cp:revision>33</cp:revision>
  <dcterms:created xsi:type="dcterms:W3CDTF">2014-11-21T07:34:04Z</dcterms:created>
  <dcterms:modified xsi:type="dcterms:W3CDTF">2014-11-24T05:11:55Z</dcterms:modified>
</cp:coreProperties>
</file>