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56" r:id="rId4"/>
    <p:sldId id="269" r:id="rId5"/>
    <p:sldId id="259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9F57-9C16-4166-A7F9-6EAA6AC468B6}" type="datetimeFigureOut">
              <a:rPr lang="ru-RU" smtClean="0"/>
              <a:pPr/>
              <a:t>07.08.2015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85F20F-CF69-41AA-8125-7340704C5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94406" cy="114300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92D050"/>
                </a:solidFill>
                <a:effectLst/>
                <a:latin typeface="+mn-lt"/>
              </a:rPr>
              <a:t>Константиново – родина С.А. Есенина</a:t>
            </a:r>
            <a:r>
              <a:rPr lang="ru-RU" sz="3200" i="1" dirty="0" smtClean="0">
                <a:solidFill>
                  <a:srgbClr val="92D050"/>
                </a:solidFill>
                <a:latin typeface="+mn-lt"/>
              </a:rPr>
              <a:t> </a:t>
            </a:r>
            <a:endParaRPr lang="ru-RU" sz="3200" i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1"/>
            <a:ext cx="3825873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1 Усадьба Есен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30" y="1653420"/>
            <a:ext cx="4424170" cy="427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C00000"/>
                </a:solidFill>
                <a:latin typeface="+mn-lt"/>
              </a:rPr>
              <a:t>Детство Есенина прошло на Рязанской земле в селе Константиново, которое привольно раскинулось на правом холмистом берегу реки Оки</a:t>
            </a:r>
            <a:r>
              <a:rPr lang="ru-RU" sz="2400" b="0" i="1" dirty="0" smtClean="0">
                <a:solidFill>
                  <a:srgbClr val="C00000"/>
                </a:solidFill>
                <a:latin typeface="+mn-lt"/>
              </a:rPr>
              <a:t>. </a:t>
            </a:r>
            <a:r>
              <a:rPr lang="ru-RU" sz="2400" b="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0" dirty="0" smtClean="0">
                <a:solidFill>
                  <a:srgbClr val="C00000"/>
                </a:solidFill>
                <a:latin typeface="+mn-lt"/>
              </a:rPr>
            </a:br>
            <a:endParaRPr lang="ru-RU" sz="2400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927" y="2214554"/>
            <a:ext cx="44009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cer\Desktop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857" y="2214555"/>
            <a:ext cx="436529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643578"/>
            <a:ext cx="7486680" cy="121442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</a:rPr>
              <a:t>Родился Есенин 3 октября  1895 года  в семье крестьянина Александра Никитича Есенина и крестьянки Татьяны Федоровны Титовой</a:t>
            </a:r>
            <a:endParaRPr lang="ru-RU" sz="2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8" descr="13 Дом Есени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572032" cy="2797811"/>
          </a:xfrm>
          <a:prstGeom prst="rect">
            <a:avLst/>
          </a:prstGeom>
          <a:noFill/>
        </p:spPr>
      </p:pic>
      <p:pic>
        <p:nvPicPr>
          <p:cNvPr id="6" name="Picture 8" descr="9 Родители поэ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528" y="214290"/>
            <a:ext cx="3700751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4643446"/>
            <a:ext cx="4357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А.Н. и Т.Ф. Есенина, родители поэта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235101"/>
            <a:ext cx="571553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effectLst/>
              </a:rPr>
              <a:t>Дом Есениных, 1926 г.</a:t>
            </a:r>
            <a:r>
              <a:rPr lang="ru-RU" sz="2400" b="1" dirty="0" smtClean="0">
                <a:effectLst/>
              </a:rPr>
              <a:t> </a:t>
            </a:r>
            <a:endParaRPr lang="ru-RU" sz="2400" b="1" dirty="0">
              <a:effectLst/>
            </a:endParaRPr>
          </a:p>
        </p:txBody>
      </p:sp>
      <p:pic>
        <p:nvPicPr>
          <p:cNvPr id="9" name="Picture 7" descr="1 Дом Есенин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000528" cy="207170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0004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62868"/>
            <a:ext cx="8786843" cy="659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615262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konstantinivo-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643997" cy="644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7" y="64291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05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«Раздольны, красивы наши заливные луга,- рассказывает </a:t>
            </a:r>
            <a:r>
              <a:rPr lang="ru-RU" b="1" i="1" dirty="0" smtClean="0">
                <a:solidFill>
                  <a:srgbClr val="002060"/>
                </a:solidFill>
              </a:rPr>
              <a:t>поэт.- </a:t>
            </a:r>
            <a:r>
              <a:rPr lang="ru-RU" b="1" i="1" dirty="0">
                <a:solidFill>
                  <a:srgbClr val="002060"/>
                </a:solidFill>
              </a:rPr>
              <a:t>Вокруг такая ширь, такой простор, что не окинешь оком. Вдали ,в дымке, синеют леса, воздух чист и прозрачен. В траве, в кустарниках поют, заливаются птицы. С весны до глубокой осени нас, ребят, манят к себе своими богатствами чудесные луга».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10 В избе Есенины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3958"/>
            <a:ext cx="4584969" cy="4173736"/>
          </a:xfrm>
          <a:prstGeom prst="rect">
            <a:avLst/>
          </a:prstGeom>
          <a:noFill/>
        </p:spPr>
      </p:pic>
      <p:pic>
        <p:nvPicPr>
          <p:cNvPr id="6" name="Picture 4" descr="7 В избе Есени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961" y="142853"/>
            <a:ext cx="4140038" cy="58579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4357694"/>
            <a:ext cx="45720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 мемориальном доме-музее, открытом в 1965 году к 70-летию С.А. Есенина, воссоздана обстановка, которая существовала ещё при жизни его родителей.</a:t>
            </a:r>
          </a:p>
          <a:p>
            <a:pPr algn="just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Домашняя  утварь, кухонная посуда, старинная мебель – всё создаёт картину жизни крестьянской семьи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86388"/>
            <a:ext cx="6500826" cy="1022972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музее хранятся  вещи, принадлежавшие семье и самому поэту, – немые свидетели его переживаний, горестных и радостных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20 Иконы в красном уг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260350"/>
            <a:ext cx="2967037" cy="4464050"/>
          </a:xfrm>
          <a:prstGeom prst="rect">
            <a:avLst/>
          </a:prstGeom>
          <a:noFill/>
        </p:spPr>
      </p:pic>
      <p:pic>
        <p:nvPicPr>
          <p:cNvPr id="5" name="Picture 6" descr="20 Гор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28" y="333375"/>
            <a:ext cx="5539694" cy="3738567"/>
          </a:xfrm>
          <a:prstGeom prst="rect">
            <a:avLst/>
          </a:prstGeom>
          <a:noFill/>
        </p:spPr>
      </p:pic>
      <p:pic>
        <p:nvPicPr>
          <p:cNvPr id="6" name="Picture 5" descr="12 У ок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429132"/>
            <a:ext cx="2632471" cy="2289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643314"/>
            <a:ext cx="8543956" cy="266604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 1904 года Сергей Есенин стал ходить в </a:t>
            </a:r>
            <a:r>
              <a:rPr lang="ru-RU" b="1" i="1" dirty="0" err="1" smtClean="0">
                <a:solidFill>
                  <a:srgbClr val="002060"/>
                </a:solidFill>
              </a:rPr>
              <a:t>константиновское</a:t>
            </a:r>
            <a:r>
              <a:rPr lang="ru-RU" b="1" i="1" dirty="0" smtClean="0">
                <a:solidFill>
                  <a:srgbClr val="002060"/>
                </a:solidFill>
              </a:rPr>
              <a:t> четырёхклассное начальное училище. Уже в ранние школьные годы Есенина от всех других </a:t>
            </a:r>
            <a:r>
              <a:rPr lang="ru-RU" b="1" i="1" dirty="0" err="1" smtClean="0">
                <a:solidFill>
                  <a:srgbClr val="002060"/>
                </a:solidFill>
              </a:rPr>
              <a:t>константиновских</a:t>
            </a:r>
            <a:r>
              <a:rPr lang="ru-RU" b="1" i="1" dirty="0" smtClean="0">
                <a:solidFill>
                  <a:srgbClr val="002060"/>
                </a:solidFill>
              </a:rPr>
              <a:t> ребят отличало пристрастие к чтению. Отличался он и замечательной памятью.</a:t>
            </a:r>
          </a:p>
          <a:p>
            <a:pPr algn="just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Собственные стихи Сергей начал сочинять в 8-9 лет. </a:t>
            </a:r>
          </a:p>
          <a:p>
            <a:pPr algn="just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 1909 году Есенин выдержал выпускные испытания и получил похвальный лист, несколько книг и портрет Н.В. Гоголя, выпущенный к 100-летию со дня рождения писателя.</a:t>
            </a:r>
          </a:p>
          <a:p>
            <a:pPr algn="just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Похвальный лист в рамке до сих пор висит в есенинском доме.</a:t>
            </a:r>
          </a:p>
          <a:p>
            <a:endParaRPr lang="ru-RU" dirty="0"/>
          </a:p>
        </p:txBody>
      </p:sp>
      <p:pic>
        <p:nvPicPr>
          <p:cNvPr id="4" name="Picture 5" descr="22 Похвальный лист и копии фотограф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249736" cy="2484437"/>
          </a:xfrm>
          <a:prstGeom prst="rect">
            <a:avLst/>
          </a:prstGeom>
          <a:noFill/>
        </p:spPr>
      </p:pic>
      <p:pic>
        <p:nvPicPr>
          <p:cNvPr id="5" name="Picture 6" descr="26 Похвальный ли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759" y="188913"/>
            <a:ext cx="4189644" cy="3097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39784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«Чувство Родины – основное в моём творчестве» (С.А.Есенин)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190023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Многие впечатления детства и юности воплотились в пронзительные стихи, в которых Есенин увековечил родной край и отчий дом.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Где бы ни жил Есенин, его сердце всегда тянулось к родному Константинову, к знакомым полевым тропинкам, к зелёным просторам и привольным окским берегам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cer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4714908" cy="3643314"/>
          </a:xfrm>
          <a:prstGeom prst="rect">
            <a:avLst/>
          </a:prstGeom>
          <a:noFill/>
        </p:spPr>
      </p:pic>
      <p:pic>
        <p:nvPicPr>
          <p:cNvPr id="5" name="Picture 5" descr="14 Окские прос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27768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325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Константиново – родина С.А. Есенина </vt:lpstr>
      <vt:lpstr>Детство Есенина прошло на Рязанской земле в селе Константиново, которое привольно раскинулось на правом холмистом берегу реки Оки.  </vt:lpstr>
      <vt:lpstr>Слайд 3</vt:lpstr>
      <vt:lpstr>Слайд 4</vt:lpstr>
      <vt:lpstr>Слайд 5</vt:lpstr>
      <vt:lpstr>Слайд 6</vt:lpstr>
      <vt:lpstr>Слайд 7</vt:lpstr>
      <vt:lpstr>Слайд 8</vt:lpstr>
      <vt:lpstr>«Чувство Родины – основное в моём творчестве» (С.А.Есенин)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34</cp:revision>
  <dcterms:created xsi:type="dcterms:W3CDTF">2015-03-09T22:31:07Z</dcterms:created>
  <dcterms:modified xsi:type="dcterms:W3CDTF">2015-08-07T20:54:00Z</dcterms:modified>
</cp:coreProperties>
</file>