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58" r:id="rId18"/>
    <p:sldId id="259" r:id="rId19"/>
    <p:sldId id="260" r:id="rId20"/>
    <p:sldId id="261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AA9B-25A3-4502-9B99-888D11F1DAB2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623D-9F6B-4421-BA41-F15BEDCFD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Географические открытия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7 класс, </a:t>
            </a:r>
            <a:r>
              <a:rPr lang="ru-RU" smtClean="0"/>
              <a:t>Новая история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9.Доход от доставленного в Португалию груза пряностей превышал в 60 раз затраченные на экспедицию средства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10.Больше никто им не интересовался , и последние годы жизни он провел в безвестности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11.Позднее эти земли всё чаще стали связывать с его именем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12.Эта экспедиция доказала, что Земля-шар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13.На судне находился бесценный груз пряностей и 18 похожих на призраков матросов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14.В Германии вышла книга с описанием его путешествий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15.Он не сомневался, что это Индия, и жителей открытых земель стали называть индейцами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16.Годы морского путешествия 1497-1499 г.г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17. Годы морского путешествия 1502-1504г.г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18. Годы морского путешествия 1487-1488г.г.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/>
              <a:t>1</a:t>
            </a:r>
            <a:r>
              <a:rPr lang="ru-RU" sz="2800" dirty="0" smtClean="0"/>
              <a:t>. Открытие  Азорских и Канарских островов принадлежит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19. С именем этого человека связано начало географических открытий…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20.Его замысел был прост -доплыть туда, куда невозможно добраться до суши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smtClean="0"/>
              <a:t> Магеллан</a:t>
            </a:r>
          </a:p>
          <a:p>
            <a:pPr marL="514350" indent="-514350">
              <a:buNone/>
            </a:pPr>
            <a:r>
              <a:rPr lang="ru-RU" smtClean="0"/>
              <a:t>6</a:t>
            </a:r>
            <a:r>
              <a:rPr lang="ru-RU" dirty="0" smtClean="0"/>
              <a:t>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1.2        </a:t>
            </a:r>
          </a:p>
          <a:p>
            <a:pPr>
              <a:buNone/>
            </a:pPr>
            <a:r>
              <a:rPr lang="ru-RU" dirty="0" smtClean="0"/>
              <a:t>2.1</a:t>
            </a:r>
          </a:p>
          <a:p>
            <a:pPr>
              <a:buNone/>
            </a:pPr>
            <a:r>
              <a:rPr lang="ru-RU" dirty="0" smtClean="0"/>
              <a:t>3.4</a:t>
            </a:r>
          </a:p>
          <a:p>
            <a:pPr>
              <a:buNone/>
            </a:pPr>
            <a:r>
              <a:rPr lang="ru-RU" dirty="0" smtClean="0"/>
              <a:t>4.3</a:t>
            </a:r>
          </a:p>
          <a:p>
            <a:pPr>
              <a:buNone/>
            </a:pPr>
            <a:r>
              <a:rPr lang="ru-RU" dirty="0" smtClean="0"/>
              <a:t>5.6</a:t>
            </a:r>
          </a:p>
          <a:p>
            <a:pPr>
              <a:buNone/>
            </a:pPr>
            <a:r>
              <a:rPr lang="ru-RU" dirty="0" smtClean="0"/>
              <a:t>6.5</a:t>
            </a:r>
          </a:p>
          <a:p>
            <a:pPr>
              <a:buNone/>
            </a:pPr>
            <a:r>
              <a:rPr lang="ru-RU" dirty="0" smtClean="0"/>
              <a:t>7.4</a:t>
            </a:r>
          </a:p>
          <a:p>
            <a:pPr>
              <a:buNone/>
            </a:pPr>
            <a:r>
              <a:rPr lang="ru-RU" dirty="0" smtClean="0"/>
              <a:t>8.1</a:t>
            </a:r>
          </a:p>
          <a:p>
            <a:pPr>
              <a:buNone/>
            </a:pPr>
            <a:r>
              <a:rPr lang="ru-RU" dirty="0" smtClean="0"/>
              <a:t>9.4</a:t>
            </a:r>
          </a:p>
          <a:p>
            <a:pPr>
              <a:buNone/>
            </a:pPr>
            <a:r>
              <a:rPr lang="ru-RU" dirty="0" smtClean="0"/>
              <a:t>10.3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11.6</a:t>
            </a:r>
          </a:p>
          <a:p>
            <a:pPr>
              <a:buNone/>
            </a:pPr>
            <a:r>
              <a:rPr lang="ru-RU" dirty="0" smtClean="0"/>
              <a:t>12.5</a:t>
            </a:r>
          </a:p>
          <a:p>
            <a:pPr>
              <a:buNone/>
            </a:pPr>
            <a:r>
              <a:rPr lang="ru-RU" dirty="0" smtClean="0"/>
              <a:t>13.5</a:t>
            </a:r>
          </a:p>
          <a:p>
            <a:pPr>
              <a:buNone/>
            </a:pPr>
            <a:r>
              <a:rPr lang="ru-RU" dirty="0" smtClean="0"/>
              <a:t>14.6</a:t>
            </a:r>
          </a:p>
          <a:p>
            <a:pPr>
              <a:buNone/>
            </a:pPr>
            <a:r>
              <a:rPr lang="ru-RU" dirty="0" smtClean="0"/>
              <a:t>15.3</a:t>
            </a:r>
          </a:p>
          <a:p>
            <a:pPr>
              <a:buNone/>
            </a:pPr>
            <a:r>
              <a:rPr lang="ru-RU" dirty="0" smtClean="0"/>
              <a:t>16.4</a:t>
            </a:r>
          </a:p>
          <a:p>
            <a:pPr>
              <a:buNone/>
            </a:pPr>
            <a:r>
              <a:rPr lang="ru-RU" dirty="0" smtClean="0"/>
              <a:t>17.3</a:t>
            </a:r>
          </a:p>
          <a:p>
            <a:pPr>
              <a:buNone/>
            </a:pPr>
            <a:r>
              <a:rPr lang="ru-RU" dirty="0" smtClean="0"/>
              <a:t>18.1</a:t>
            </a:r>
          </a:p>
          <a:p>
            <a:pPr>
              <a:buNone/>
            </a:pPr>
            <a:r>
              <a:rPr lang="ru-RU" dirty="0" smtClean="0"/>
              <a:t>19.2</a:t>
            </a:r>
          </a:p>
          <a:p>
            <a:pPr>
              <a:buNone/>
            </a:pPr>
            <a:r>
              <a:rPr lang="ru-RU" dirty="0" smtClean="0"/>
              <a:t>20.2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2.Первое путешествие вокруг Африки в Индию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3.После восьми месяцев плавания он привел свои корабли  в порт </a:t>
            </a:r>
            <a:r>
              <a:rPr lang="ru-RU" sz="2800" dirty="0" err="1" smtClean="0"/>
              <a:t>Каликут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6.Америго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4.Экспедиция из трех судов «</a:t>
            </a:r>
            <a:r>
              <a:rPr lang="ru-RU" sz="2800" dirty="0" err="1" smtClean="0"/>
              <a:t>Нинья</a:t>
            </a:r>
            <a:r>
              <a:rPr lang="ru-RU" sz="2800" dirty="0" smtClean="0"/>
              <a:t>», «Пинта», «Санта-Мария»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5.«Эти страны следует называть Новым Светом» сказал…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6.Америго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6.Только один корабль «Виктория» вернулся в Севилью….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7.Это путешествие доказало, что путь на Восток через Индийский океан существует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8.Далеко выступающий в море мыс на юге Африки он назвал мысом бурь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Бартоломеу</a:t>
            </a:r>
            <a:r>
              <a:rPr lang="ru-RU" dirty="0" smtClean="0"/>
              <a:t> </a:t>
            </a:r>
            <a:r>
              <a:rPr lang="ru-RU" dirty="0" err="1" smtClean="0"/>
              <a:t>Диаш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Генрих Мореплаватель</a:t>
            </a:r>
          </a:p>
          <a:p>
            <a:pPr marL="514350" indent="-514350">
              <a:buNone/>
            </a:pPr>
            <a:r>
              <a:rPr lang="ru-RU" dirty="0" smtClean="0"/>
              <a:t>3. Христофор Колумб</a:t>
            </a:r>
          </a:p>
          <a:p>
            <a:pPr marL="514350" indent="-51435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</a:t>
            </a:r>
          </a:p>
          <a:p>
            <a:pPr marL="514350" indent="-51435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Америго</a:t>
            </a:r>
            <a:r>
              <a:rPr lang="ru-RU" dirty="0" smtClean="0"/>
              <a:t> </a:t>
            </a:r>
            <a:r>
              <a:rPr lang="ru-RU" dirty="0" err="1" smtClean="0"/>
              <a:t>Веспуччи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690</Words>
  <Application>Microsoft Office PowerPoint</Application>
  <PresentationFormat>Экран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Географические открытия</vt:lpstr>
      <vt:lpstr>1. Открытие  Азорских и Канарских островов принадлежит</vt:lpstr>
      <vt:lpstr>2.Первое путешествие вокруг Африки в Индию</vt:lpstr>
      <vt:lpstr>3.После восьми месяцев плавания он привел свои корабли  в порт Каликут</vt:lpstr>
      <vt:lpstr>4.Экспедиция из трех судов «Нинья», «Пинта», «Санта-Мария»</vt:lpstr>
      <vt:lpstr>5.«Эти страны следует называть Новым Светом» сказал…</vt:lpstr>
      <vt:lpstr>6.Только один корабль «Виктория» вернулся в Севилью….</vt:lpstr>
      <vt:lpstr>7.Это путешествие доказало, что путь на Восток через Индийский океан существует</vt:lpstr>
      <vt:lpstr>8.Далеко выступающий в море мыс на юге Африки он назвал мысом бурь</vt:lpstr>
      <vt:lpstr>9.Доход от доставленного в Португалию груза пряностей превышал в 60 раз затраченные на экспедицию средства</vt:lpstr>
      <vt:lpstr>10.Больше никто им не интересовался , и последние годы жизни он провел в безвестности</vt:lpstr>
      <vt:lpstr>11.Позднее эти земли всё чаще стали связывать с его именем</vt:lpstr>
      <vt:lpstr>12.Эта экспедиция доказала, что Земля-шар</vt:lpstr>
      <vt:lpstr>13.На судне находился бесценный груз пряностей и 18 похожих на призраков матросов</vt:lpstr>
      <vt:lpstr>14.В Германии вышла книга с описанием его путешествий</vt:lpstr>
      <vt:lpstr>15.Он не сомневался, что это Индия, и жителей открытых земель стали называть индейцами</vt:lpstr>
      <vt:lpstr>16.Годы морского путешествия 1497-1499 г.г</vt:lpstr>
      <vt:lpstr>17. Годы морского путешествия 1502-1504г.г</vt:lpstr>
      <vt:lpstr>18. Годы морского путешествия 1487-1488г.г.</vt:lpstr>
      <vt:lpstr>19. С именем этого человека связано начало географических открытий…</vt:lpstr>
      <vt:lpstr>20.Его замысел был прост -доплыть туда, куда невозможно добраться до суши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 открытия</dc:title>
  <dc:creator>1</dc:creator>
  <cp:lastModifiedBy>1</cp:lastModifiedBy>
  <cp:revision>4</cp:revision>
  <dcterms:created xsi:type="dcterms:W3CDTF">2015-09-15T07:38:17Z</dcterms:created>
  <dcterms:modified xsi:type="dcterms:W3CDTF">2015-09-21T08:40:37Z</dcterms:modified>
</cp:coreProperties>
</file>