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8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7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>
        <p:scale>
          <a:sx n="70" d="100"/>
          <a:sy n="70" d="100"/>
        </p:scale>
        <p:origin x="-13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D01EB-B243-4225-BCEB-8124B12EF652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2F2F8-6178-4EB6-A4FA-669890058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2F8-6178-4EB6-A4FA-6698900580F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2F2F8-6178-4EB6-A4FA-6698900580F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025B3C7-55BD-4862-99BA-A0EC4EA3443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7B2FD-4504-49E1-AFC5-7A3A97B92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B3C7-55BD-4862-99BA-A0EC4EA3443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B2FD-4504-49E1-AFC5-7A3A97B92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025B3C7-55BD-4862-99BA-A0EC4EA3443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2C7B2FD-4504-49E1-AFC5-7A3A97B92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B3C7-55BD-4862-99BA-A0EC4EA3443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C7B2FD-4504-49E1-AFC5-7A3A97B92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B3C7-55BD-4862-99BA-A0EC4EA3443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2C7B2FD-4504-49E1-AFC5-7A3A97B92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1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25B3C7-55BD-4862-99BA-A0EC4EA3443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C7B2FD-4504-49E1-AFC5-7A3A97B92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 advClick="0" advTm="1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25B3C7-55BD-4862-99BA-A0EC4EA3443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C7B2FD-4504-49E1-AFC5-7A3A97B92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1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B3C7-55BD-4862-99BA-A0EC4EA3443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C7B2FD-4504-49E1-AFC5-7A3A97B92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B3C7-55BD-4862-99BA-A0EC4EA3443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7B2FD-4504-49E1-AFC5-7A3A97B92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B3C7-55BD-4862-99BA-A0EC4EA3443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C7B2FD-4504-49E1-AFC5-7A3A97B92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025B3C7-55BD-4862-99BA-A0EC4EA3443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2C7B2FD-4504-49E1-AFC5-7A3A97B92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 advClick="0" advTm="1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25B3C7-55BD-4862-99BA-A0EC4EA3443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C7B2FD-4504-49E1-AFC5-7A3A97B92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1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827088" y="836613"/>
            <a:ext cx="75596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dirty="0" smtClean="0"/>
              <a:t>Государственное бюджетное специальное (коррекционное) образовательное учреждение школа-интернат </a:t>
            </a:r>
            <a:r>
              <a:rPr lang="en-US" dirty="0" smtClean="0"/>
              <a:t>I</a:t>
            </a:r>
            <a:r>
              <a:rPr lang="ru-RU" dirty="0" smtClean="0"/>
              <a:t>-</a:t>
            </a:r>
            <a:r>
              <a:rPr lang="en-US" dirty="0" smtClean="0"/>
              <a:t>II</a:t>
            </a:r>
            <a:r>
              <a:rPr lang="ru-RU" dirty="0" smtClean="0"/>
              <a:t> вида</a:t>
            </a:r>
            <a:endParaRPr lang="ru-RU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dirty="0"/>
              <a:t>г. </a:t>
            </a:r>
            <a:r>
              <a:rPr lang="ru-RU" dirty="0" smtClean="0"/>
              <a:t>Тихорецка, Краснодарского края</a:t>
            </a:r>
            <a:endParaRPr lang="ru-RU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755650" y="2205038"/>
            <a:ext cx="7631113" cy="295215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4000" dirty="0" smtClean="0">
                <a:latin typeface="+mj-lt"/>
                <a:ea typeface="+mj-ea"/>
                <a:cs typeface="+mj-cs"/>
              </a:rPr>
              <a:t>Дикие и домашние животные.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800" noProof="0" dirty="0" smtClean="0">
                <a:latin typeface="+mj-lt"/>
                <a:ea typeface="+mj-ea"/>
                <a:cs typeface="+mj-cs"/>
              </a:rPr>
              <a:t>Развитие слухового восприятия,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800" noProof="0" dirty="0" smtClean="0">
                <a:latin typeface="+mj-lt"/>
                <a:ea typeface="+mj-ea"/>
                <a:cs typeface="+mj-cs"/>
              </a:rPr>
              <a:t>1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класс,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800" dirty="0" smtClean="0">
                <a:latin typeface="+mj-lt"/>
                <a:ea typeface="+mj-ea"/>
                <a:cs typeface="+mj-cs"/>
              </a:rPr>
              <a:t>программа специальных (коррекционных) образовательных учреждений </a:t>
            </a:r>
            <a:r>
              <a:rPr lang="en-US" sz="2800" smtClean="0"/>
              <a:t>I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вида.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411413" y="5516563"/>
            <a:ext cx="6400800" cy="7921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Автор: </a:t>
            </a:r>
            <a:r>
              <a:rPr lang="ru-RU" noProof="0" dirty="0" err="1" smtClean="0"/>
              <a:t>Зенова</a:t>
            </a:r>
            <a:r>
              <a:rPr lang="ru-RU" noProof="0" dirty="0" smtClean="0"/>
              <a:t> Елена Константиновна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</a:t>
            </a:r>
            <a:r>
              <a:rPr lang="ru-RU" dirty="0" smtClean="0"/>
              <a:t>слуховой работы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500306"/>
            <a:ext cx="8715436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Кто заботится об этих животных?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232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43182"/>
            <a:ext cx="9144000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О домашних животных заботится                       	человек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489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928802"/>
            <a:ext cx="7572428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Послушай, повтори: лошадь, корова, собака, свинья, кошка, коза, домашние животные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028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30156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Кто заботится об этих животных?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64355811_belk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285860"/>
            <a:ext cx="2857489" cy="2500331"/>
          </a:xfrm>
          <a:prstGeom prst="rect">
            <a:avLst/>
          </a:prstGeom>
        </p:spPr>
      </p:pic>
      <p:pic>
        <p:nvPicPr>
          <p:cNvPr id="4" name="Рисунок 3" descr="6589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1285860"/>
            <a:ext cx="2786050" cy="2571768"/>
          </a:xfrm>
          <a:prstGeom prst="rect">
            <a:avLst/>
          </a:prstGeom>
        </p:spPr>
      </p:pic>
      <p:pic>
        <p:nvPicPr>
          <p:cNvPr id="5" name="Рисунок 4" descr="bd4d4103e103cab23a795e6edec90ad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71942"/>
            <a:ext cx="2357422" cy="2786058"/>
          </a:xfrm>
          <a:prstGeom prst="rect">
            <a:avLst/>
          </a:prstGeom>
        </p:spPr>
      </p:pic>
      <p:pic>
        <p:nvPicPr>
          <p:cNvPr id="6" name="Рисунок 5" descr="li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9712" y="4357694"/>
            <a:ext cx="3264289" cy="2500307"/>
          </a:xfrm>
          <a:prstGeom prst="rect">
            <a:avLst/>
          </a:prstGeom>
        </p:spPr>
      </p:pic>
      <p:pic>
        <p:nvPicPr>
          <p:cNvPr id="7" name="Рисунок 6" descr="111978684_1397241683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4" y="4357694"/>
            <a:ext cx="3214711" cy="2500307"/>
          </a:xfrm>
          <a:prstGeom prst="rect">
            <a:avLst/>
          </a:prstGeom>
        </p:spPr>
      </p:pic>
      <p:pic>
        <p:nvPicPr>
          <p:cNvPr id="8" name="Рисунок 7" descr="1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1714488"/>
            <a:ext cx="3127329" cy="2428892"/>
          </a:xfrm>
          <a:prstGeom prst="rect">
            <a:avLst/>
          </a:prstGeom>
        </p:spPr>
      </p:pic>
    </p:spTree>
  </p:cSld>
  <p:clrMapOvr>
    <a:masterClrMapping/>
  </p:clrMapOvr>
  <p:transition spd="med" advClick="0" advTm="9952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14554"/>
            <a:ext cx="9144000" cy="144655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Дикие животные заботятся сами о себе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857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28802"/>
            <a:ext cx="914400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Послушай, повтори: белка, волк, медведь, лиса, ёж, заяц, дикие животные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571744"/>
            <a:ext cx="800142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живут домашние животные?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63658"/>
            <a:ext cx="4929190" cy="3294342"/>
          </a:xfrm>
          <a:prstGeom prst="rect">
            <a:avLst/>
          </a:prstGeom>
        </p:spPr>
      </p:pic>
      <p:pic>
        <p:nvPicPr>
          <p:cNvPr id="5" name="Рисунок 4" descr="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571876"/>
            <a:ext cx="3857620" cy="3286124"/>
          </a:xfrm>
          <a:prstGeom prst="rect">
            <a:avLst/>
          </a:prstGeom>
        </p:spPr>
      </p:pic>
      <p:pic>
        <p:nvPicPr>
          <p:cNvPr id="6" name="Рисунок 5" descr="g703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0"/>
            <a:ext cx="3214710" cy="2500306"/>
          </a:xfrm>
          <a:prstGeom prst="rect">
            <a:avLst/>
          </a:prstGeom>
        </p:spPr>
      </p:pic>
    </p:spTree>
  </p:cSld>
  <p:clrMapOvr>
    <a:masterClrMapping/>
  </p:clrMapOvr>
  <p:transition spd="med" advClick="0" advTm="55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7174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Домашние животные живут рядом с человеком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714620"/>
            <a:ext cx="748999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живут дикие животные?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4752"/>
            <a:ext cx="3771160" cy="3143248"/>
          </a:xfrm>
          <a:prstGeom prst="rect">
            <a:avLst/>
          </a:prstGeom>
        </p:spPr>
      </p:pic>
      <p:pic>
        <p:nvPicPr>
          <p:cNvPr id="4" name="Рисунок 3" descr="111978684_139724168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9055" y="0"/>
            <a:ext cx="3934946" cy="2643182"/>
          </a:xfrm>
          <a:prstGeom prst="rect">
            <a:avLst/>
          </a:prstGeom>
        </p:spPr>
      </p:pic>
    </p:spTree>
  </p:cSld>
  <p:clrMapOvr>
    <a:masterClrMapping/>
  </p:clrMapOvr>
  <p:transition spd="med" advClick="0" advTm="5242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714620"/>
            <a:ext cx="74703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Дикие животные живут в лесу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500306"/>
            <a:ext cx="385765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Кто это?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98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7430"/>
            <a:ext cx="9001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каких животных мы сегодня говорили?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4243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214554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говорили о диких и домашних животных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539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12218" cy="1714488"/>
          </a:xfrm>
          <a:prstGeom prst="rect">
            <a:avLst/>
          </a:prstGeom>
        </p:spPr>
      </p:pic>
      <p:pic>
        <p:nvPicPr>
          <p:cNvPr id="4" name="Рисунок 3" descr="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2644" y="1"/>
            <a:ext cx="2851356" cy="2214553"/>
          </a:xfrm>
          <a:prstGeom prst="rect">
            <a:avLst/>
          </a:prstGeom>
        </p:spPr>
      </p:pic>
      <p:pic>
        <p:nvPicPr>
          <p:cNvPr id="5" name="Рисунок 4" descr="2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0"/>
            <a:ext cx="2176468" cy="1928801"/>
          </a:xfrm>
          <a:prstGeom prst="rect">
            <a:avLst/>
          </a:prstGeom>
        </p:spPr>
      </p:pic>
      <p:pic>
        <p:nvPicPr>
          <p:cNvPr id="6" name="Рисунок 5" descr="178476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9857" y="4786308"/>
            <a:ext cx="2624143" cy="2071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7" name="Рисунок 6" descr="6589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2285992"/>
            <a:ext cx="2357422" cy="1660910"/>
          </a:xfrm>
          <a:prstGeom prst="rect">
            <a:avLst/>
          </a:prstGeom>
        </p:spPr>
      </p:pic>
      <p:pic>
        <p:nvPicPr>
          <p:cNvPr id="8" name="Рисунок 7" descr="291439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2786058"/>
            <a:ext cx="2714644" cy="2643182"/>
          </a:xfrm>
          <a:prstGeom prst="rect">
            <a:avLst/>
          </a:prstGeom>
        </p:spPr>
      </p:pic>
      <p:pic>
        <p:nvPicPr>
          <p:cNvPr id="9" name="Рисунок 8" descr="66821356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2000240"/>
            <a:ext cx="2476516" cy="2143140"/>
          </a:xfrm>
          <a:prstGeom prst="rect">
            <a:avLst/>
          </a:prstGeom>
        </p:spPr>
      </p:pic>
      <p:pic>
        <p:nvPicPr>
          <p:cNvPr id="10" name="Рисунок 9" descr="1264355811_belka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1857364"/>
            <a:ext cx="2285984" cy="1714488"/>
          </a:xfrm>
          <a:prstGeom prst="rect">
            <a:avLst/>
          </a:prstGeom>
        </p:spPr>
      </p:pic>
      <p:pic>
        <p:nvPicPr>
          <p:cNvPr id="11" name="Рисунок 10" descr="bd4d4103e103cab23a795e6edec90ad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6314" y="0"/>
            <a:ext cx="1434460" cy="2075389"/>
          </a:xfrm>
          <a:prstGeom prst="rect">
            <a:avLst/>
          </a:prstGeom>
        </p:spPr>
      </p:pic>
      <p:pic>
        <p:nvPicPr>
          <p:cNvPr id="13" name="Рисунок 12" descr="lis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14612" y="4931353"/>
            <a:ext cx="2571768" cy="1926647"/>
          </a:xfrm>
          <a:prstGeom prst="rect">
            <a:avLst/>
          </a:prstGeom>
        </p:spPr>
      </p:pic>
      <p:pic>
        <p:nvPicPr>
          <p:cNvPr id="14" name="Рисунок 13" descr="g7031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282" y="3571876"/>
            <a:ext cx="2571768" cy="1859107"/>
          </a:xfrm>
          <a:prstGeom prst="rect">
            <a:avLst/>
          </a:prstGeom>
        </p:spPr>
      </p:pic>
      <p:pic>
        <p:nvPicPr>
          <p:cNvPr id="15" name="Рисунок 14" descr="111978684_1397241683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500703"/>
            <a:ext cx="2428860" cy="1357297"/>
          </a:xfrm>
          <a:prstGeom prst="rect">
            <a:avLst/>
          </a:prstGeom>
        </p:spPr>
      </p:pic>
    </p:spTree>
  </p:cSld>
  <p:clrMapOvr>
    <a:masterClrMapping/>
  </p:clrMapOvr>
  <p:transition spd="med" advClick="0" advTm="1010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143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643305" cy="2732480"/>
          </a:xfrm>
          <a:prstGeom prst="rect">
            <a:avLst/>
          </a:prstGeom>
        </p:spPr>
      </p:pic>
      <p:pic>
        <p:nvPicPr>
          <p:cNvPr id="3" name="Рисунок 2" descr="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4991" y="1714488"/>
            <a:ext cx="3689009" cy="2865131"/>
          </a:xfrm>
          <a:prstGeom prst="rect">
            <a:avLst/>
          </a:prstGeom>
        </p:spPr>
      </p:pic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27568"/>
            <a:ext cx="3786182" cy="2530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058" y="428604"/>
            <a:ext cx="2234010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5000"/>
                  <a:satMod val="250000"/>
                </a:schemeClr>
              </a:gs>
              <a:gs pos="49000">
                <a:schemeClr val="accent3">
                  <a:tint val="50000"/>
                  <a:satMod val="200000"/>
                </a:schemeClr>
              </a:gs>
              <a:gs pos="49100">
                <a:schemeClr val="accent3">
                  <a:tint val="64000"/>
                  <a:satMod val="160000"/>
                </a:schemeClr>
              </a:gs>
              <a:gs pos="92000">
                <a:schemeClr val="accent3">
                  <a:tint val="50000"/>
                  <a:satMod val="200000"/>
                </a:schemeClr>
              </a:gs>
              <a:gs pos="100000">
                <a:schemeClr val="accent3">
                  <a:tint val="43000"/>
                  <a:satMod val="19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Лошадь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3000372"/>
            <a:ext cx="1396536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15000"/>
                  <a:satMod val="250000"/>
                </a:schemeClr>
              </a:gs>
              <a:gs pos="49000">
                <a:schemeClr val="accent5">
                  <a:tint val="50000"/>
                  <a:satMod val="200000"/>
                </a:schemeClr>
              </a:gs>
              <a:gs pos="49100">
                <a:schemeClr val="accent5">
                  <a:tint val="64000"/>
                  <a:satMod val="160000"/>
                </a:schemeClr>
              </a:gs>
              <a:gs pos="92000">
                <a:schemeClr val="accent5">
                  <a:tint val="50000"/>
                  <a:satMod val="200000"/>
                </a:schemeClr>
              </a:gs>
              <a:gs pos="100000">
                <a:schemeClr val="accent5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5357826"/>
            <a:ext cx="2042226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5000"/>
                  <a:satMod val="250000"/>
                </a:schemeClr>
              </a:gs>
              <a:gs pos="49000">
                <a:schemeClr val="accent6">
                  <a:tint val="50000"/>
                  <a:satMod val="200000"/>
                </a:schemeClr>
              </a:gs>
              <a:gs pos="49100">
                <a:schemeClr val="accent6">
                  <a:tint val="64000"/>
                  <a:satMod val="160000"/>
                </a:schemeClr>
              </a:gs>
              <a:gs pos="92000">
                <a:schemeClr val="accent6">
                  <a:tint val="50000"/>
                  <a:satMod val="200000"/>
                </a:schemeClr>
              </a:gs>
              <a:gs pos="100000">
                <a:schemeClr val="accent6">
                  <a:tint val="43000"/>
                  <a:satMod val="19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Корова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9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978684_139724168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7" y="0"/>
            <a:ext cx="4071933" cy="2857496"/>
          </a:xfrm>
          <a:prstGeom prst="rect">
            <a:avLst/>
          </a:prstGeom>
        </p:spPr>
      </p:pic>
      <p:pic>
        <p:nvPicPr>
          <p:cNvPr id="3" name="Рисунок 2" descr="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5993"/>
            <a:ext cx="3360638" cy="2214578"/>
          </a:xfrm>
          <a:prstGeom prst="rect">
            <a:avLst/>
          </a:prstGeom>
        </p:spPr>
      </p:pic>
      <p:pic>
        <p:nvPicPr>
          <p:cNvPr id="4" name="Рисунок 3" descr="li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807500"/>
            <a:ext cx="4071934" cy="305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571480"/>
            <a:ext cx="98616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5000"/>
                  <a:satMod val="250000"/>
                </a:schemeClr>
              </a:gs>
              <a:gs pos="49000">
                <a:schemeClr val="accent1">
                  <a:tint val="50000"/>
                  <a:satMod val="200000"/>
                </a:schemeClr>
              </a:gs>
              <a:gs pos="49100">
                <a:schemeClr val="accent1">
                  <a:tint val="64000"/>
                  <a:satMod val="160000"/>
                </a:schemeClr>
              </a:gs>
              <a:gs pos="92000">
                <a:schemeClr val="accent1">
                  <a:tint val="50000"/>
                  <a:satMod val="200000"/>
                </a:schemeClr>
              </a:gs>
              <a:gs pos="100000">
                <a:schemeClr val="accent1">
                  <a:tint val="43000"/>
                  <a:satMod val="19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Ёж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2786058"/>
            <a:ext cx="2050882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5000"/>
                  <a:satMod val="250000"/>
                </a:schemeClr>
              </a:gs>
              <a:gs pos="49000">
                <a:schemeClr val="accent3">
                  <a:tint val="50000"/>
                  <a:satMod val="200000"/>
                </a:schemeClr>
              </a:gs>
              <a:gs pos="49100">
                <a:schemeClr val="accent3">
                  <a:tint val="64000"/>
                  <a:satMod val="160000"/>
                </a:schemeClr>
              </a:gs>
              <a:gs pos="92000">
                <a:schemeClr val="accent3">
                  <a:tint val="50000"/>
                  <a:satMod val="200000"/>
                </a:schemeClr>
              </a:gs>
              <a:gs pos="100000">
                <a:schemeClr val="accent3">
                  <a:tint val="43000"/>
                  <a:satMod val="19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5214950"/>
            <a:ext cx="1857388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5000"/>
                  <a:satMod val="250000"/>
                </a:schemeClr>
              </a:gs>
              <a:gs pos="49000">
                <a:schemeClr val="accent4">
                  <a:tint val="50000"/>
                  <a:satMod val="200000"/>
                </a:schemeClr>
              </a:gs>
              <a:gs pos="49100">
                <a:schemeClr val="accent4">
                  <a:tint val="64000"/>
                  <a:satMod val="160000"/>
                </a:schemeClr>
              </a:gs>
              <a:gs pos="92000">
                <a:schemeClr val="accent4">
                  <a:tint val="50000"/>
                  <a:satMod val="200000"/>
                </a:schemeClr>
              </a:gs>
              <a:gs pos="100000">
                <a:schemeClr val="accent4">
                  <a:tint val="43000"/>
                  <a:satMod val="19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59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8213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286249" cy="3053927"/>
          </a:xfrm>
          <a:prstGeom prst="rect">
            <a:avLst/>
          </a:prstGeom>
        </p:spPr>
      </p:pic>
      <p:pic>
        <p:nvPicPr>
          <p:cNvPr id="3" name="Рисунок 2" descr="658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5748" y="3071810"/>
            <a:ext cx="5048252" cy="3786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071546"/>
            <a:ext cx="2109873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5000"/>
                  <a:satMod val="250000"/>
                </a:schemeClr>
              </a:gs>
              <a:gs pos="49000">
                <a:schemeClr val="accent6">
                  <a:tint val="50000"/>
                  <a:satMod val="200000"/>
                </a:schemeClr>
              </a:gs>
              <a:gs pos="49100">
                <a:schemeClr val="accent6">
                  <a:tint val="64000"/>
                  <a:satMod val="160000"/>
                </a:schemeClr>
              </a:gs>
              <a:gs pos="92000">
                <a:schemeClr val="accent6">
                  <a:tint val="50000"/>
                  <a:satMod val="200000"/>
                </a:schemeClr>
              </a:gs>
              <a:gs pos="100000">
                <a:schemeClr val="accent6">
                  <a:tint val="43000"/>
                  <a:satMod val="19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Свинья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4214818"/>
            <a:ext cx="2444131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5000"/>
                  <a:satMod val="250000"/>
                </a:schemeClr>
              </a:gs>
              <a:gs pos="49000">
                <a:schemeClr val="accent1">
                  <a:tint val="50000"/>
                  <a:satMod val="200000"/>
                </a:schemeClr>
              </a:gs>
              <a:gs pos="49100">
                <a:schemeClr val="accent1">
                  <a:tint val="64000"/>
                  <a:satMod val="160000"/>
                </a:schemeClr>
              </a:gs>
              <a:gs pos="92000">
                <a:schemeClr val="accent1">
                  <a:tint val="50000"/>
                  <a:satMod val="200000"/>
                </a:schemeClr>
              </a:gs>
              <a:gs pos="100000">
                <a:schemeClr val="accent1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812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70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429000"/>
            <a:ext cx="4572001" cy="3429000"/>
          </a:xfrm>
          <a:prstGeom prst="rect">
            <a:avLst/>
          </a:prstGeom>
        </p:spPr>
      </p:pic>
      <p:pic>
        <p:nvPicPr>
          <p:cNvPr id="3" name="Рисунок 2" descr="1264355811_belka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1999" cy="3428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612" y="1142984"/>
            <a:ext cx="1682192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5000"/>
                  <a:satMod val="250000"/>
                </a:schemeClr>
              </a:gs>
              <a:gs pos="49000">
                <a:schemeClr val="accent2">
                  <a:tint val="50000"/>
                  <a:satMod val="200000"/>
                </a:schemeClr>
              </a:gs>
              <a:gs pos="49100">
                <a:schemeClr val="accent2">
                  <a:tint val="64000"/>
                  <a:satMod val="160000"/>
                </a:schemeClr>
              </a:gs>
              <a:gs pos="92000">
                <a:schemeClr val="accent2">
                  <a:tint val="50000"/>
                  <a:satMod val="200000"/>
                </a:schemeClr>
              </a:gs>
              <a:gs pos="100000">
                <a:schemeClr val="accent2">
                  <a:tint val="43000"/>
                  <a:satMod val="19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4643446"/>
            <a:ext cx="1909625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5000"/>
                  <a:satMod val="250000"/>
                </a:schemeClr>
              </a:gs>
              <a:gs pos="49000">
                <a:schemeClr val="accent3">
                  <a:tint val="50000"/>
                  <a:satMod val="200000"/>
                </a:schemeClr>
              </a:gs>
              <a:gs pos="49100">
                <a:schemeClr val="accent3">
                  <a:tint val="64000"/>
                  <a:satMod val="160000"/>
                </a:schemeClr>
              </a:gs>
              <a:gs pos="92000">
                <a:schemeClr val="accent3">
                  <a:tint val="50000"/>
                  <a:satMod val="200000"/>
                </a:schemeClr>
              </a:gs>
              <a:gs pos="100000">
                <a:schemeClr val="accent3">
                  <a:tint val="43000"/>
                  <a:satMod val="19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842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8476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4" y="0"/>
            <a:ext cx="4071936" cy="3214686"/>
          </a:xfrm>
          <a:prstGeom prst="rect">
            <a:avLst/>
          </a:prstGeom>
        </p:spPr>
      </p:pic>
      <p:pic>
        <p:nvPicPr>
          <p:cNvPr id="3" name="Рисунок 2" descr="bd4d4103e103cab23a795e6edec90ad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7364"/>
            <a:ext cx="5072066" cy="5000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8992" y="500042"/>
            <a:ext cx="1388329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15000"/>
                  <a:satMod val="250000"/>
                </a:schemeClr>
              </a:gs>
              <a:gs pos="49000">
                <a:schemeClr val="accent5">
                  <a:tint val="50000"/>
                  <a:satMod val="200000"/>
                </a:schemeClr>
              </a:gs>
              <a:gs pos="49100">
                <a:schemeClr val="accent5">
                  <a:tint val="64000"/>
                  <a:satMod val="160000"/>
                </a:schemeClr>
              </a:gs>
              <a:gs pos="92000">
                <a:schemeClr val="accent5">
                  <a:tint val="50000"/>
                  <a:satMod val="200000"/>
                </a:schemeClr>
              </a:gs>
              <a:gs pos="100000">
                <a:schemeClr val="accent5">
                  <a:tint val="43000"/>
                  <a:satMod val="19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Коза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4572008"/>
            <a:ext cx="1714512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5000"/>
                  <a:satMod val="250000"/>
                </a:schemeClr>
              </a:gs>
              <a:gs pos="49000">
                <a:schemeClr val="accent6">
                  <a:tint val="50000"/>
                  <a:satMod val="200000"/>
                </a:schemeClr>
              </a:gs>
              <a:gs pos="49100">
                <a:schemeClr val="accent6">
                  <a:tint val="64000"/>
                  <a:satMod val="160000"/>
                </a:schemeClr>
              </a:gs>
              <a:gs pos="92000">
                <a:schemeClr val="accent6">
                  <a:tint val="50000"/>
                  <a:satMod val="200000"/>
                </a:schemeClr>
              </a:gs>
              <a:gs pos="100000">
                <a:schemeClr val="accent6">
                  <a:tint val="43000"/>
                  <a:satMod val="19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22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650085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Домашние животные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9143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929066"/>
            <a:ext cx="2928958" cy="2214578"/>
          </a:xfrm>
          <a:prstGeom prst="rect">
            <a:avLst/>
          </a:prstGeom>
        </p:spPr>
      </p:pic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332534"/>
            <a:ext cx="2857520" cy="2453656"/>
          </a:xfrm>
          <a:prstGeom prst="rect">
            <a:avLst/>
          </a:prstGeom>
        </p:spPr>
      </p:pic>
      <p:pic>
        <p:nvPicPr>
          <p:cNvPr id="5" name="Рисунок 4" descr="2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4214818"/>
            <a:ext cx="3000364" cy="2643182"/>
          </a:xfrm>
          <a:prstGeom prst="rect">
            <a:avLst/>
          </a:prstGeom>
        </p:spPr>
      </p:pic>
      <p:pic>
        <p:nvPicPr>
          <p:cNvPr id="6" name="Рисунок 5" descr="6682135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1643050"/>
            <a:ext cx="2857520" cy="2143140"/>
          </a:xfrm>
          <a:prstGeom prst="rect">
            <a:avLst/>
          </a:prstGeom>
        </p:spPr>
      </p:pic>
      <p:pic>
        <p:nvPicPr>
          <p:cNvPr id="7" name="Рисунок 6" descr="g703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1357298"/>
            <a:ext cx="2928927" cy="2428892"/>
          </a:xfrm>
          <a:prstGeom prst="rect">
            <a:avLst/>
          </a:prstGeom>
        </p:spPr>
      </p:pic>
      <p:pic>
        <p:nvPicPr>
          <p:cNvPr id="8" name="Рисунок 7" descr="1784767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071942"/>
            <a:ext cx="2928926" cy="2786058"/>
          </a:xfrm>
          <a:prstGeom prst="rect">
            <a:avLst/>
          </a:prstGeom>
        </p:spPr>
      </p:pic>
    </p:spTree>
  </p:cSld>
  <p:clrMapOvr>
    <a:masterClrMapping/>
  </p:clrMapOvr>
  <p:transition spd="med" advClick="0" advTm="4368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453</TotalTime>
  <Words>148</Words>
  <Application>Microsoft Office PowerPoint</Application>
  <PresentationFormat>Экран (4:3)</PresentationFormat>
  <Paragraphs>33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и домашние животные</dc:title>
  <dc:creator>Пользователь</dc:creator>
  <cp:lastModifiedBy>Пользователь</cp:lastModifiedBy>
  <cp:revision>48</cp:revision>
  <dcterms:created xsi:type="dcterms:W3CDTF">2015-05-13T15:42:39Z</dcterms:created>
  <dcterms:modified xsi:type="dcterms:W3CDTF">2015-07-21T16:11:17Z</dcterms:modified>
</cp:coreProperties>
</file>