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14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D140911-3B3B-415D-8A6C-9BBAB85CEE55}" type="datetimeFigureOut">
              <a:rPr lang="ru-RU" smtClean="0"/>
              <a:pPr/>
              <a:t>29.06.2013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4F3-EA0E-4756-A432-2F17D4410E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19672" y="980728"/>
            <a:ext cx="578643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latin typeface="Cambria" pitchFamily="18" charset="0"/>
              </a:rPr>
              <a:t>Энергетические напитки – вред или польза?</a:t>
            </a:r>
          </a:p>
        </p:txBody>
      </p:sp>
      <p:pic>
        <p:nvPicPr>
          <p:cNvPr id="5" name="Picture 4" descr="1222532082_12705682_dsc016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83768" y="3861048"/>
            <a:ext cx="3930240" cy="2631405"/>
          </a:xfrm>
          <a:prstGeom prst="rect">
            <a:avLst/>
          </a:prstGeo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36712"/>
            <a:ext cx="939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Правила употребления Э.Н</a:t>
            </a:r>
            <a:endParaRPr lang="ru-RU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800000"/>
                </a:solidFill>
              </a:rPr>
              <a:t> Детям и подросткам употреблять Э.Н. нельзя, последствия могут быть очень серьёзными и необратимыми.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437112"/>
            <a:ext cx="6876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800000"/>
                </a:solidFill>
              </a:rPr>
              <a:t> Взрослые люди могут позволить 1-2 баночки энергетика в сутки, но изредка, в исключительных случаях.</a:t>
            </a:r>
            <a:endParaRPr lang="ru-RU" sz="3200" b="1" dirty="0">
              <a:solidFill>
                <a:srgbClr val="800000"/>
              </a:solidFill>
            </a:endParaRPr>
          </a:p>
        </p:txBody>
      </p:sp>
      <p:pic>
        <p:nvPicPr>
          <p:cNvPr id="21508" name="Picture 4" descr="http://img.tumix.ru/common-1200x700/0/data/12070179.101.enerji-icecekleri-gercekten-enerji-veriyor-mu-4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412776"/>
            <a:ext cx="2923803" cy="3181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800000"/>
                </a:solidFill>
              </a:rPr>
              <a:t> Нельзя употреблять энергетик вместе с кофе, а тем более с алкоголем.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70892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800000"/>
                </a:solidFill>
              </a:rPr>
              <a:t> Энергетики запрещены беременным и кормящим мамам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22920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800000"/>
                </a:solidFill>
              </a:rPr>
              <a:t> После окончания действия напитка организм нуждается в отдыхе.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800000"/>
                </a:solidFill>
              </a:rPr>
              <a:t> Не пейте энергетик после спортивных тренировок.</a:t>
            </a:r>
            <a:endParaRPr lang="ru-RU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764704"/>
            <a:ext cx="2685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748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Выбор всегда за тобой!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78" name="Picture 2" descr="http://www.korrup.ru/images/all/15/96/big/img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3429000" cy="1933576"/>
          </a:xfrm>
          <a:prstGeom prst="rect">
            <a:avLst/>
          </a:prstGeom>
          <a:noFill/>
        </p:spPr>
      </p:pic>
      <p:pic>
        <p:nvPicPr>
          <p:cNvPr id="24580" name="Picture 4" descr="http://www.bfr.ru/img/article/a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81550"/>
            <a:ext cx="2381250" cy="20764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39952" y="3789040"/>
            <a:ext cx="9364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4582" name="Picture 6" descr="http://d1.dvinainform.ru/data/files/b0/25/000025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4450" y="3068960"/>
            <a:ext cx="401955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4172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http://img.osudim.org/12309/electro.jpg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16832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http://ekburg.tv/cixfiles/image.cache/6f/39/7d/jenergetiki-6f397de26550669dd6b86af77cd3b75a600-1.jpg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43711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http://img7.proshkolu.ru/content/media/pic/std/4000000/3095000/3094939-417416780cb891fb.gif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290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http://yes.cn.ua/uploads/posts/2013-01/yes.cn.ua_7-prichin-hronicheskoy-ustalosti_1.jpeg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852936"/>
            <a:ext cx="509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http://www.stihi.ru/pics/2012/10/17/4920.jpg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im0-tub-ru.yandex.net/i?id=16406001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764704"/>
            <a:ext cx="1214447" cy="1206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1520" y="1628800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Отлично поднимают настроение и стимулируют умственную деятельность.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4098" name="Picture 2" descr="http://img.osudim.org/12309/elec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268760"/>
            <a:ext cx="2582044" cy="32514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645024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Повышают работоспособность, и выносливость, «разгоняют» сон.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im0-tub-ru.yandex.net/i?id=16406001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4664"/>
            <a:ext cx="1214447" cy="1206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Действие энергетического напитка сохраняется  часа 3 – 4, а действие кофе или чая  всего около 1ч.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42900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Энергетические напитки газированы, что ускоряет и </a:t>
            </a: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усиливает </a:t>
            </a: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их действие.</a:t>
            </a:r>
            <a:endParaRPr lang="ru-RU" sz="3200" dirty="0">
              <a:solidFill>
                <a:srgbClr val="001409"/>
              </a:solidFill>
            </a:endParaRPr>
          </a:p>
        </p:txBody>
      </p:sp>
      <p:pic>
        <p:nvPicPr>
          <p:cNvPr id="3076" name="Picture 4" descr="http://img7.proshkolu.ru/content/media/pic/std/4000000/3095000/3094939-417416780cb891f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852936"/>
            <a:ext cx="19335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Большинство из энергетических напитков приятны на вкус.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2936"/>
            <a:ext cx="7597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Удобная упаковка, доступность.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4" name="Picture 3" descr="http://im0-tub-ru.yandex.net/i?id=16406001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4664"/>
            <a:ext cx="1214447" cy="1206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ekburg.tv/cixfiles/image.cache/6f/39/7d/jenergetiki-6f397de26550669dd6b86af77cd3b75a60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645024"/>
            <a:ext cx="4019550" cy="284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ttp://im6-tub-ru.yandex.net/i?id=384140451-61-72&amp;n=21"/>
          <p:cNvPicPr>
            <a:picLocks noChangeAspect="1" noChangeArrowheads="1"/>
          </p:cNvPicPr>
          <p:nvPr/>
        </p:nvPicPr>
        <p:blipFill>
          <a:blip r:embed="rId2" cstate="print"/>
          <a:srcRect l="15000" t="15000" r="9999" b="19999"/>
          <a:stretch>
            <a:fillRect/>
          </a:stretch>
        </p:blipFill>
        <p:spPr bwMode="auto">
          <a:xfrm>
            <a:off x="3635896" y="836712"/>
            <a:ext cx="1388130" cy="1203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1988840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Энергетические напитки содержат повышенную норму сахара и кофеина, что даёт огромную  нагрузку на сердечнососудистую систему, повышает уровень сахара в крови.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2052" name="Picture 4" descr="http://www.ptr-vlad.ru/uploads/posts/2011-12/1323132569_36cc0709e351034b6a347eb72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4450" y="4181475"/>
            <a:ext cx="401955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0808"/>
            <a:ext cx="56886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Вкус, цвет и аромат напиткам придают разные искусственные  добавки и красители.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19458" name="Picture 2" descr="http://lisichansk.com.ua/wp-content/themes/arthemia/scripts/timthumb.php?src=http://lisichansk.com.ua/wp-content/uploads/2012/05/artificially_flavored_front-e1337252159663.jpg&amp;w=150&amp;h=150&amp;zc=1&amp;q=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880320" cy="28803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3789040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Содержат повышенную дозу некоторых витаминов, что тоже вредно.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5" name="Picture 3" descr="http://im6-tub-ru.yandex.net/i?id=384140451-61-72&amp;n=21"/>
          <p:cNvPicPr>
            <a:picLocks noChangeAspect="1" noChangeArrowheads="1"/>
          </p:cNvPicPr>
          <p:nvPr/>
        </p:nvPicPr>
        <p:blipFill>
          <a:blip r:embed="rId3" cstate="print"/>
          <a:srcRect l="15000" t="15000" r="9999" b="19999"/>
          <a:stretch>
            <a:fillRect/>
          </a:stretch>
        </p:blipFill>
        <p:spPr bwMode="auto">
          <a:xfrm>
            <a:off x="3635896" y="836712"/>
            <a:ext cx="1246292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67544" y="551723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Очень калорийны.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im6-tub-ru.yandex.net/i?id=384140451-61-72&amp;n=21"/>
          <p:cNvPicPr>
            <a:picLocks noChangeAspect="1" noChangeArrowheads="1"/>
          </p:cNvPicPr>
          <p:nvPr/>
        </p:nvPicPr>
        <p:blipFill>
          <a:blip r:embed="rId2" cstate="print"/>
          <a:srcRect l="15000" t="15000" r="9999" b="19999"/>
          <a:stretch>
            <a:fillRect/>
          </a:stretch>
        </p:blipFill>
        <p:spPr bwMode="auto">
          <a:xfrm>
            <a:off x="3635896" y="836712"/>
            <a:ext cx="1246292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1520" y="1700808"/>
            <a:ext cx="53285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Заставляют организм работать в усиленном режиме,  включая резервные механизмы.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933056"/>
            <a:ext cx="6120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После окончания действия напитка у человека падает настроение, резко наступает  усталость, депрессия 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18434" name="Picture 2" descr="http://yes.cn.ua/uploads/posts/2013-01/yes.cn.ua_7-prichin-hronicheskoy-ustalosti_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46701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Почему люди пьют Э.Н.?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Чтобы поднять настроение и снять усталость.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Чтобы не спать и быть активным.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7809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Чтобы  не  быть «белой вороной».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00506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Это кажется модным. 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72514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От безделья.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55172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Нравится вкус напитка. </a:t>
            </a:r>
            <a:endParaRPr lang="ru-RU" sz="2400" b="1" dirty="0"/>
          </a:p>
        </p:txBody>
      </p:sp>
      <p:pic>
        <p:nvPicPr>
          <p:cNvPr id="23554" name="Picture 2" descr="http://www.stihi.ru/pics/2012/10/17/4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2060848"/>
            <a:ext cx="2695575" cy="38862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335699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Поддаются рекламе.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4704"/>
            <a:ext cx="9396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Последствия употребления Э.Н.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Болезни сердца.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96952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Истощение нервной системы, депрессии.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7707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Отравления, аллергия.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2514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Ожирение.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348880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Нарушение режима сна.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37321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Рак.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602128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eaLnBrk="0" hangingPunct="0">
              <a:buFontTx/>
              <a:buChar char="•"/>
            </a:pPr>
            <a:r>
              <a:rPr lang="ru-RU" sz="3200" b="1" dirty="0" smtClean="0">
                <a:solidFill>
                  <a:srgbClr val="001409"/>
                </a:solidFill>
                <a:cs typeface="Times New Roman" pitchFamily="18" charset="0"/>
              </a:rPr>
              <a:t>Смерть.</a:t>
            </a:r>
            <a:endParaRPr lang="ru-RU" sz="3200" b="1" dirty="0">
              <a:solidFill>
                <a:srgbClr val="001409"/>
              </a:solidFill>
              <a:cs typeface="Times New Roman" pitchFamily="18" charset="0"/>
            </a:endParaRPr>
          </a:p>
        </p:txBody>
      </p:sp>
      <p:pic>
        <p:nvPicPr>
          <p:cNvPr id="11" name="Picture 2" descr="http://love-love.pp.ru/wp-content/uploads/2013/01/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3275856" cy="2453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Делов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</Template>
  <TotalTime>129</TotalTime>
  <Words>317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Деловая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18</cp:revision>
  <dcterms:created xsi:type="dcterms:W3CDTF">2013-06-28T14:30:54Z</dcterms:created>
  <dcterms:modified xsi:type="dcterms:W3CDTF">2013-06-29T03:28:42Z</dcterms:modified>
</cp:coreProperties>
</file>