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2" r:id="rId4"/>
    <p:sldId id="263" r:id="rId5"/>
    <p:sldId id="266" r:id="rId6"/>
    <p:sldId id="265" r:id="rId7"/>
    <p:sldId id="268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28CDD-8341-41D9-A552-662DB9E0CEAA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AA1DC-FA5E-4EF4-B00F-80228C969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8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4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4000">
    <p:fade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484312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</a:rPr>
              <a:t>УРОК МУЖЕСТВА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83820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Новая папка (4)\2007_06_22_08_44_40_a1fd7e74437b5ad9dc504ed2628ffff5.jpg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152400"/>
            <a:ext cx="8686800" cy="6553200"/>
          </a:xfrm>
          <a:noFill/>
        </p:spPr>
      </p:pic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914400"/>
            <a:ext cx="5105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8000" b="1" dirty="0">
                <a:solidFill>
                  <a:srgbClr val="CC0000"/>
                </a:solidFill>
              </a:rPr>
              <a:t>Война!</a:t>
            </a:r>
          </a:p>
          <a:p>
            <a:pPr marL="342900" indent="-342900" algn="ctr">
              <a:spcBef>
                <a:spcPct val="20000"/>
              </a:spcBef>
            </a:pPr>
            <a:endParaRPr lang="ru-RU" sz="3600" b="1" dirty="0"/>
          </a:p>
        </p:txBody>
      </p:sp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tx1"/>
                </a:solidFill>
                <a:latin typeface="+mn-lt"/>
              </a:rPr>
              <a:t>Брестская крепость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ru-RU" b="1" i="1" dirty="0" smtClean="0"/>
          </a:p>
        </p:txBody>
      </p:sp>
      <p:pic>
        <p:nvPicPr>
          <p:cNvPr id="17411" name="Picture 3" descr="C:\Users\дима\Desktop\Тане\1403750849_s13-1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8763000" cy="5791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b="1" dirty="0" smtClean="0"/>
              <a:t>Битва за Москву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дима\Desktop\Тане\8706269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0"/>
            <a:ext cx="8534400" cy="541019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tx1"/>
                </a:solidFill>
              </a:rPr>
              <a:t>Сталинградская битва</a:t>
            </a:r>
          </a:p>
        </p:txBody>
      </p:sp>
      <p:pic>
        <p:nvPicPr>
          <p:cNvPr id="20483" name="Picture 3" descr="C:\Users\дима\Desktop\Тане\panorama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8762999" cy="5486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b="1" dirty="0" smtClean="0"/>
              <a:t>Курская битва</a:t>
            </a:r>
            <a:endParaRPr lang="ru-RU" b="1" dirty="0"/>
          </a:p>
        </p:txBody>
      </p:sp>
      <p:pic>
        <p:nvPicPr>
          <p:cNvPr id="19458" name="Picture 2" descr="C:\Users\дима\Desktop\Тане\kursk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8534400" cy="5332687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i0008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0012r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8785225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Andersval - ПОЗДРАВЛЕНИЕ с Днём ПОБЕД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00468"/>
            <a:ext cx="8382000" cy="650513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8762999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13</Words>
  <Application>Microsoft Office PowerPoint</Application>
  <PresentationFormat>Экран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УРОК МУЖЕСТВА</vt:lpstr>
      <vt:lpstr>Презентация PowerPoint</vt:lpstr>
      <vt:lpstr>Брестская крепость</vt:lpstr>
      <vt:lpstr>Битва за Москву</vt:lpstr>
      <vt:lpstr>Сталинградская битва</vt:lpstr>
      <vt:lpstr>Курская битва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МУЖЕСТВА</dc:title>
  <dc:creator>Dima</dc:creator>
  <cp:lastModifiedBy>USER</cp:lastModifiedBy>
  <cp:revision>20</cp:revision>
  <dcterms:created xsi:type="dcterms:W3CDTF">2015-05-13T00:23:55Z</dcterms:created>
  <dcterms:modified xsi:type="dcterms:W3CDTF">2015-08-03T13:26:45Z</dcterms:modified>
</cp:coreProperties>
</file>