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58" r:id="rId5"/>
    <p:sldId id="259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FCAA-4356-4761-A6A2-1ACCB429110B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9D13-1FA3-4C32-9355-0EEB0F259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8F9D-A645-406C-B153-2AAE01BA36C5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6C12-7166-4753-946D-34B692C7E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E025-A78F-4D5D-BBB3-82BCA27155B2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EA09-03A3-4413-9331-CD6681F3D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F74D-1E0F-4CF4-AC12-E1ECAF255A0B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59AE-3FDD-468D-9265-7826218BA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2632-A6BD-4081-AD9E-D0DB854663EF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2A3F-37BA-4E6C-9BFE-C9689EF8D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DC96-D653-49A8-A946-38274FE1253E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7DF8-69E8-4810-9B6C-DA328B8B3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9361-6E09-4B85-B8F1-07198509C547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D872-79B6-445A-A6BB-359D748A3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15C7-EEB5-4308-83E2-B7CF75CDEDBF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0B55-5A93-4E57-8B8F-64B4C919E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3F72-525B-4036-ADC2-25213C3B12F6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8159-6205-477C-9EDA-D537ED5FD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E3A7-812A-4E09-8B7A-28C0AC100F87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33B5-EA1E-42A3-AA1F-0B5C0BB78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6D18-E43C-47EC-9F24-9ED6150598B9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7B31-BBFD-40E1-8E8B-0829AE91C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A1F5-61DA-4AA0-9B9C-A949254BD8F3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E669-4288-4286-A389-AC3EF2386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6B5D-9073-484E-AB4C-F82EFFD70C23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6671-0D0D-4C91-9EEF-69927FC27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144A-D327-4223-8005-680587C5D478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8470-C274-4445-9A87-B7C965215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7CD5-4F23-417D-9DD3-C0F15CD447D1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DCE2-2F2F-43B5-904B-507C9F284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333E-0E74-4DD0-BAC5-47DEA685F760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4D2F-83D4-4DF3-B6C4-738D9760C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BDCB-42D1-42DB-9E93-8C41F8A6519E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11A9-E1B2-41CF-918F-ACD715738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2640-4885-4F3B-8C76-C9848E1E3127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3A12-96B1-432E-A59F-1A9FFDC72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7AE5-38C6-4876-B765-DC5C849FAAED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A457-FBAA-487B-8E34-1A8E796FC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2014-66F1-424A-A197-DA4741E20010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3A2B-687B-41FE-A3F8-FDE653486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BC50-23D6-4D83-8DA5-DFACFCB97605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EFE6-2573-4698-9472-CB1B921B0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9E8C-A20A-402E-93CA-05402710E7E5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CBC8-BDFC-41C7-904F-1F7474999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57A31-91E2-47A4-B2D8-431E07450CA1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14A607-0742-43F9-B1A4-C9EDFB920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A5DAA-F090-45FF-B085-BD812EDC27DA}" type="datetimeFigureOut">
              <a:rPr lang="ru-RU"/>
              <a:pPr>
                <a:defRPr/>
              </a:pPr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BC4A1-D5A1-4B97-A12F-ED9DF638E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1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hyperlink" Target="http://smiles.33b.ru/smile.67675.html" TargetMode="Externa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3.png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5" Type="http://schemas.openxmlformats.org/officeDocument/2006/relationships/image" Target="../media/image12.gif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hyperlink" Target="http://smiles.33b.ru/smile.102749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/>
          <a:p>
            <a:pPr eaLnBrk="1" hangingPunct="1"/>
            <a:r>
              <a:rPr lang="ru-RU" sz="8800" smtClean="0"/>
              <a:t>Л.Н. Толстой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716338"/>
            <a:ext cx="6616700" cy="20891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«Кавказский пленник».</a:t>
            </a:r>
            <a:endParaRPr lang="ru-RU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Выдели лишнее: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6000" smtClean="0"/>
              <a:t>Ясная Поляна</a:t>
            </a:r>
          </a:p>
          <a:p>
            <a:pPr algn="ctr" eaLnBrk="1" hangingPunct="1"/>
            <a:r>
              <a:rPr lang="ru-RU" sz="6000" smtClean="0"/>
              <a:t>«Кавказский пленник»</a:t>
            </a:r>
          </a:p>
          <a:p>
            <a:pPr algn="ctr" eaLnBrk="1" hangingPunct="1"/>
            <a:r>
              <a:rPr lang="ru-RU" sz="6000" smtClean="0"/>
              <a:t>А.С. Пушкин</a:t>
            </a:r>
          </a:p>
          <a:p>
            <a:pPr algn="ctr" eaLnBrk="1" hangingPunct="1"/>
            <a:r>
              <a:rPr lang="ru-RU" sz="6000" smtClean="0"/>
              <a:t>Л.Н. Толстой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6375" y="549275"/>
          <a:ext cx="6769102" cy="5545140"/>
        </p:xfrm>
        <a:graphic>
          <a:graphicData uri="http://schemas.openxmlformats.org/drawingml/2006/table">
            <a:tbl>
              <a:tblPr/>
              <a:tblGrid>
                <a:gridCol w="1353679"/>
                <a:gridCol w="1353679"/>
                <a:gridCol w="1353679"/>
                <a:gridCol w="1353679"/>
                <a:gridCol w="1354386"/>
              </a:tblGrid>
              <a:tr h="1109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dirty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Ё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6" marR="441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8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Вставь нужную фамилию: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mtClean="0"/>
              <a:t>«А …       -     мужчина грузный, толстый, весь красный, а пот с него так и льет».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mtClean="0"/>
              <a:t>А …          хоть невелик ростом, а удал был. Выхватил шашку, пустил лошадь прямо на красного татарина, думает: «Либо лошадью сомну, либо срублю шашкой».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813" y="1700213"/>
            <a:ext cx="1295400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bg1"/>
                </a:solidFill>
              </a:rPr>
              <a:t>Костылин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3860800"/>
            <a:ext cx="11525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Жилин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6000" dirty="0" smtClean="0"/>
              <a:t>Выберите картинки подходящие к произведению «Кавказский пленник»</a:t>
            </a:r>
            <a:endParaRPr lang="ru-RU" sz="6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defRPr/>
            </a:pP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32656"/>
            <a:ext cx="669674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" pitchFamily="18" charset="0"/>
              </a:rPr>
              <a:t>Задание</a:t>
            </a:r>
            <a:endParaRPr lang="ru-RU" sz="7200" dirty="0">
              <a:solidFill>
                <a:schemeClr val="accent5">
                  <a:lumMod val="50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9" cstate="print">
            <a:lum bright="-12000"/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 descr="0a4f488923716b024ee68941527cf924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>
            <a:lum bright="-6000"/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65faa995e8495198efec9f89623bb9a7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кара2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8208962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Самооценка</a:t>
            </a:r>
          </a:p>
        </p:txBody>
      </p:sp>
      <p:pic>
        <p:nvPicPr>
          <p:cNvPr id="35849" name="Рисунок 4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1484313"/>
            <a:ext cx="1439862" cy="1368425"/>
          </a:xfrm>
          <a:ln/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195513" y="1773238"/>
            <a:ext cx="6624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chemeClr val="tx2"/>
                </a:solidFill>
              </a:rPr>
              <a:t>активно работал на уроке</a:t>
            </a:r>
          </a:p>
        </p:txBody>
      </p:sp>
      <p:pic>
        <p:nvPicPr>
          <p:cNvPr id="35851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141663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411413" y="3573463"/>
            <a:ext cx="5903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chemeClr val="tx2"/>
                </a:solidFill>
              </a:rPr>
              <a:t>работал на уроке</a:t>
            </a:r>
            <a:r>
              <a:rPr lang="ru-RU"/>
              <a:t> </a:t>
            </a:r>
          </a:p>
        </p:txBody>
      </p:sp>
      <p:pic>
        <p:nvPicPr>
          <p:cNvPr id="35853" name="Рисунок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941888"/>
            <a:ext cx="15843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484438" y="5516563"/>
            <a:ext cx="5759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chemeClr val="tx2"/>
                </a:solidFill>
              </a:rPr>
              <a:t>пассивно работал на уроке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Читать «Кавказский пленник» 2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135</Words>
  <Application>Microsoft Office PowerPoint</Application>
  <PresentationFormat>Экран (4:3)</PresentationFormat>
  <Paragraphs>47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1_Тема Office</vt:lpstr>
      <vt:lpstr>Л.Н. Толстой</vt:lpstr>
      <vt:lpstr>Выдели лишнее:</vt:lpstr>
      <vt:lpstr>Слайд 3</vt:lpstr>
      <vt:lpstr>Вставь нужную фамилию:</vt:lpstr>
      <vt:lpstr>Слайд 5</vt:lpstr>
      <vt:lpstr>Слайд 6</vt:lpstr>
      <vt:lpstr>Слайд 7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 Толстой</dc:title>
  <dc:creator>Дом</dc:creator>
  <cp:lastModifiedBy>Soboleva</cp:lastModifiedBy>
  <cp:revision>16</cp:revision>
  <dcterms:created xsi:type="dcterms:W3CDTF">2011-11-09T16:26:23Z</dcterms:created>
  <dcterms:modified xsi:type="dcterms:W3CDTF">2015-08-14T08:06:01Z</dcterms:modified>
</cp:coreProperties>
</file>