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CACC-F00E-44AE-B71F-CFEF2AB72A7A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FEDB9-9F1D-484D-AB13-E6EB2459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EDB9-9F1D-484D-AB13-E6EB245988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pohodd.ru/gal/d/46426-2/x_ff7daf64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 УРОКА: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FF0000"/>
                </a:solidFill>
                <a:latin typeface="Arial Black" pitchFamily="34" charset="0"/>
              </a:rPr>
              <a:t>«Древние образы в народном искусстве».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34400" cy="2133600"/>
          </a:xfrm>
        </p:spPr>
        <p:txBody>
          <a:bodyPr/>
          <a:lstStyle/>
          <a:p>
            <a:pPr algn="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Учитель ИЗО:</a:t>
            </a:r>
          </a:p>
          <a:p>
            <a:pPr algn="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Зиновкина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О.Г.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Образ птицы.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давние времена люди верили, что своим пением птицы отгоняли зиму и приносили на крыльях весну. Люди особенно готовились к встрече весны, выпекали печенье в форме птиц-жаворонков.</a:t>
            </a:r>
          </a:p>
          <a:p>
            <a:endParaRPr lang="ru-RU" dirty="0"/>
          </a:p>
        </p:txBody>
      </p:sp>
      <p:pic>
        <p:nvPicPr>
          <p:cNvPr id="6" name="Содержимое 5" descr="http://player.myshared.ru/734240/data/images/img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4038600" cy="25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nitting.amruss.ru/image/687474703a2f2f7368656d616b72657374696b6f6d2e72752f5f626c2f312f30303138373437372e6a7067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11430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Древо жизни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r>
              <a:rPr lang="ru-RU" dirty="0" smtClean="0"/>
              <a:t>В народных представлениях древо жизни было символом растительных сил земли, вечно живой, процветающей природы. Его изображение символизировало счастливое продолжение рода.</a:t>
            </a:r>
          </a:p>
          <a:p>
            <a:endParaRPr lang="ru-RU" dirty="0"/>
          </a:p>
        </p:txBody>
      </p:sp>
      <p:pic>
        <p:nvPicPr>
          <p:cNvPr id="5" name="Содержимое 4" descr="http://player.myshared.ru/432698/data/images/img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419600"/>
            <a:ext cx="4648200" cy="20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.oscdn.net/pic/9168600/l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68580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  Создайте орнаменты в традиции народной вышивки с симметричным расположением центрального мотива (древо жизни с цветами и птицами; богиня земли со всадниками и т.д.);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.stranamam.ru/data/cache/2014jun/09/31/12365218_9117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tvirtove.lt/foto/pasidaryk_pats/siuvinejimas_kryzeliu/schemos/siuvinejimas_kryzeliu_38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599"/>
            <a:ext cx="91440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img1.liveinternet.ru/images/attach/c/6/93/305/93305521_rozhanica_4181664_984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971799"/>
            <a:ext cx="3886200" cy="3886201"/>
          </a:xfrm>
          <a:prstGeom prst="rect">
            <a:avLst/>
          </a:prstGeom>
          <a:noFill/>
        </p:spPr>
      </p:pic>
      <p:pic>
        <p:nvPicPr>
          <p:cNvPr id="7" name="Рисунок 6" descr="http://armih.ru/int/RUKODELIE/ORNAMENT/uzor07she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501/139801909.23/0_86796_bbfe6051_XL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" y="3253121"/>
            <a:ext cx="3591480" cy="360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http://ru.m.paramoloda.ua/userfiles/image/photo/article/14983-vesilnyy-rushnyk-obryadova-diya-i-yurydychna-syla-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s3.livemaster.ru/zhurnalfoto/0/4/b/141024205638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vetlyi-mir.com/forum/uploads/attachment/2014-02/1392452392_tara.jpg"/>
          <p:cNvPicPr/>
          <p:nvPr/>
        </p:nvPicPr>
        <p:blipFill>
          <a:blip r:embed="rId5">
            <a:lum/>
          </a:blip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herenova.ru/img/img_mhk/izba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ntent.foto.mail.ru/mail/yu.ra/_blogs/i-8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layer.myshared.ru/764982/data/images/img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Символика древних славян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пытался разобраться, как устроен мир, найти объяснения непонятному, загадочному, таинственному. Он стремился привлечь к себе добрые силы природы, и защититься от злых .</a:t>
            </a:r>
          </a:p>
          <a:p>
            <a:endParaRPr lang="ru-RU" dirty="0"/>
          </a:p>
        </p:txBody>
      </p:sp>
      <p:pic>
        <p:nvPicPr>
          <p:cNvPr id="4" name="Picture 8" descr="D:\ШКОЛА\Кал.пл\планы уроков\изо\5кл\русский народный орнамент\Символы\Slavic_ornaments_in_tradit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743200"/>
            <a:ext cx="4452904" cy="3474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Картинка 4 из 123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667000"/>
            <a:ext cx="4495800" cy="319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Символы солнца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ru-RU" dirty="0" smtClean="0"/>
              <a:t>Солнце в виде круглых розеток, ромбов, коней как символ прихода весны можно найти в разных видах народного творчества.</a:t>
            </a:r>
          </a:p>
          <a:p>
            <a:endParaRPr lang="ru-RU" dirty="0"/>
          </a:p>
        </p:txBody>
      </p:sp>
      <p:pic>
        <p:nvPicPr>
          <p:cNvPr id="5" name="Picture 5" descr="http://kultros.ru/art/kes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19600"/>
            <a:ext cx="4215985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cdn-nus-5.pinme.ru/pin-upload-static/photos/514ef68b03c04421ef5f1daf0dbd6902_b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1" y="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ornamentum.biz/wp-content/uploads/2014/09/kolovra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799" y="3200400"/>
            <a:ext cx="4648201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7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Символы земли</a:t>
            </a:r>
            <a:r>
              <a:rPr lang="ru-RU" b="1" kern="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kern="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638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распаханную землю сеяли, бросали семена. Семена изображались в виде точек. Семена-точки можно увидеть в квадратах и ромбах орнамента.</a:t>
            </a:r>
          </a:p>
          <a:p>
            <a:r>
              <a:rPr lang="ru-RU" sz="2400" dirty="0" smtClean="0"/>
              <a:t>Землю изображали в виде ромбов, четырехугольников, квадратов.</a:t>
            </a:r>
          </a:p>
          <a:p>
            <a:endParaRPr lang="ru-RU" dirty="0"/>
          </a:p>
        </p:txBody>
      </p:sp>
      <p:pic>
        <p:nvPicPr>
          <p:cNvPr id="6" name="Picture 18" descr="242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876800"/>
            <a:ext cx="14633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coolreferat.com/ref-2_1379306460-2005.coolp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05400"/>
            <a:ext cx="1013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dn-nus-5.pinme.ru/pin-upload-static/photos/8003885e3494b68df9e2ef2b8f15d621_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814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slavrubaha.ru/wp-content/uploads/2013/11/Repey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1" y="0"/>
            <a:ext cx="3581400" cy="338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7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Символы воды</a:t>
            </a:r>
            <a:r>
              <a:rPr lang="ru-RU" b="1" kern="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kern="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/>
          </a:bodyPr>
          <a:lstStyle/>
          <a:p>
            <a:r>
              <a:rPr lang="ru-RU" dirty="0" smtClean="0"/>
              <a:t>Волнистая горизонтальная линия – вода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Волнистая вертикальная линия – дождь.</a:t>
            </a:r>
          </a:p>
          <a:p>
            <a:endParaRPr lang="ru-RU" dirty="0"/>
          </a:p>
        </p:txBody>
      </p:sp>
      <p:pic>
        <p:nvPicPr>
          <p:cNvPr id="5" name="Picture 3" descr="C:\Users\КАТЯ\Desktop\Рисунки РУССКАЯ ИЗБА\img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724400" y="609600"/>
            <a:ext cx="4419600" cy="2613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omovitay74.ucoz.com/_fr/1/05188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1242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omovitay74.ucoz.com/_fr/1/051882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146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omovitay74.ucoz.com/_fr/1/051882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133600"/>
            <a:ext cx="2514600" cy="15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Образ матери-земли</a:t>
            </a:r>
            <a:r>
              <a:rPr lang="ru-RU" sz="6000" dirty="0" smtClean="0">
                <a:solidFill>
                  <a:srgbClr val="FF0000"/>
                </a:solidFill>
              </a:rPr>
              <a:t>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953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Женская фигура – это божество, выражавшее представления о земле, которая родит урожай, и о женщине – продолжательнице рода. </a:t>
            </a:r>
          </a:p>
          <a:p>
            <a:r>
              <a:rPr lang="ru-RU" dirty="0" smtClean="0"/>
              <a:t>Называют этот образ по-разному: </a:t>
            </a:r>
            <a:r>
              <a:rPr lang="ru-RU" dirty="0" err="1" smtClean="0"/>
              <a:t>мать-сыра</a:t>
            </a:r>
            <a:r>
              <a:rPr lang="ru-RU" dirty="0" smtClean="0"/>
              <a:t> земля, великая богиня земли и плодородия </a:t>
            </a:r>
            <a:r>
              <a:rPr lang="ru-RU" dirty="0" err="1" smtClean="0"/>
              <a:t>Макошь</a:t>
            </a:r>
            <a:r>
              <a:rPr lang="ru-RU" dirty="0" smtClean="0"/>
              <a:t>, что означает «мать хорошего урожая».</a:t>
            </a:r>
          </a:p>
          <a:p>
            <a:endParaRPr lang="ru-RU" dirty="0"/>
          </a:p>
        </p:txBody>
      </p:sp>
      <p:pic>
        <p:nvPicPr>
          <p:cNvPr id="7" name="Рисунок 6" descr="http://cs622227.vk.me/v622227068/192f7/_oiUc8GvLO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9490" y="0"/>
            <a:ext cx="1794510" cy="191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classifieds24.ru/images/2494/2493180/large_3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371600"/>
            <a:ext cx="3200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dn-nus-5.pinme.ru/pin-upload-static/photos/8003885e3494b68df9e2ef2b8f15d621_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196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player.myshared.ru/764982/data/images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Образ коня.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Конь олицетворял движущееся по небу солнце.</a:t>
            </a:r>
          </a:p>
          <a:p>
            <a:endParaRPr lang="ru-RU" dirty="0"/>
          </a:p>
        </p:txBody>
      </p:sp>
      <p:pic>
        <p:nvPicPr>
          <p:cNvPr id="5" name="Содержимое 4" descr="http://rpp.nashaucheba.ru/pars_docs/refs/171/170640/img3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7305"/>
            <a:ext cx="2133600" cy="38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s410.ucoz.ru/_pu/0/431427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19200"/>
            <a:ext cx="3491901" cy="35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ic.oscdn.net/pic/9497349/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819400"/>
            <a:ext cx="2507298" cy="328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2/72/466/72466151_img1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876800"/>
            <a:ext cx="2514600" cy="13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260</Words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ТЕМА УРОКА: «Древние образы в народном искусстве». </vt:lpstr>
      <vt:lpstr>Слайд 2</vt:lpstr>
      <vt:lpstr>Слайд 3</vt:lpstr>
      <vt:lpstr>Символика древних славян</vt:lpstr>
      <vt:lpstr>Символы солнца </vt:lpstr>
      <vt:lpstr>Символы земли </vt:lpstr>
      <vt:lpstr>Символы воды </vt:lpstr>
      <vt:lpstr>Образ матери-земли.</vt:lpstr>
      <vt:lpstr>Образ коня.</vt:lpstr>
      <vt:lpstr>Образ птицы.</vt:lpstr>
      <vt:lpstr>Древо жизни </vt:lpstr>
      <vt:lpstr>ПРАКТИЧЕСКАЯ РАБОТА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«Древние образы в народном искусстве». </dc:title>
  <dc:creator>S</dc:creator>
  <cp:lastModifiedBy>S</cp:lastModifiedBy>
  <cp:revision>22</cp:revision>
  <dcterms:created xsi:type="dcterms:W3CDTF">2015-09-07T16:08:52Z</dcterms:created>
  <dcterms:modified xsi:type="dcterms:W3CDTF">2015-09-19T18:01:16Z</dcterms:modified>
</cp:coreProperties>
</file>