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3" r:id="rId5"/>
    <p:sldId id="266" r:id="rId6"/>
    <p:sldId id="269" r:id="rId7"/>
    <p:sldId id="272" r:id="rId8"/>
    <p:sldId id="287" r:id="rId9"/>
    <p:sldId id="288" r:id="rId10"/>
    <p:sldId id="292" r:id="rId11"/>
    <p:sldId id="274" r:id="rId12"/>
    <p:sldId id="275" r:id="rId13"/>
    <p:sldId id="277" r:id="rId14"/>
    <p:sldId id="279" r:id="rId15"/>
    <p:sldId id="283" r:id="rId16"/>
    <p:sldId id="285" r:id="rId17"/>
    <p:sldId id="293" r:id="rId18"/>
    <p:sldId id="295" r:id="rId19"/>
    <p:sldId id="297" r:id="rId20"/>
    <p:sldId id="299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68A7-FEB7-4E69-BA91-A0861751C43D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95BFB-DC52-4E0E-89D4-12425ABAC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95BFB-DC52-4E0E-89D4-12425ABACD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95BFB-DC52-4E0E-89D4-12425ABACDE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67F1B8-F049-4E91-B868-6A2F973A5A6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1CA244-C242-4114-90F5-BE9EBC604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043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по теме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949280"/>
            <a:ext cx="6264696" cy="908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Охапкина Надежда Николаевна,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искусства МБОУ «Средняя школа № 35»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Дзержинск Нижегородской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samara.go2all.ru/imgs/33/12/60070.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76" y="1268760"/>
            <a:ext cx="701594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5442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Украшенная резьбой доска, закрывающая переход от бревен стены к доскам фронтона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лобовая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доска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причелина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Изба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ermanich-o\Desktop\378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752" y="1600200"/>
            <a:ext cx="665944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ermanich-o\Desktop\brevno4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55591" cy="482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Топор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germanich-o\Desktop\69829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0483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Фронтон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germanich-o\Desktop\Rublennaya-izba-v-suzdal-skom-muzee-derevyannogo-zod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151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Причелина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germanich-o\Desktop\da7c21bc70ca06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84640" cy="485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Полотенце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ermanich-o\Desktop\PICT43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24069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Охлупень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ermanich-o\Desktop\0_834cf_6a0e217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770257" cy="4320480"/>
          </a:xfrm>
          <a:prstGeom prst="rect">
            <a:avLst/>
          </a:prstGeom>
          <a:noFill/>
        </p:spPr>
      </p:pic>
      <p:pic>
        <p:nvPicPr>
          <p:cNvPr id="2052" name="Picture 4" descr="C:\Users\germanich-o\Desktop\2096182.01_0000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664296" cy="40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Наличник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ermanich-o\Desktop\Shuya_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20668" cy="446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Деревянный срубный (бревенчатый) жилой дом в сельской лесистой местности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916832"/>
            <a:ext cx="7571184" cy="4209331"/>
          </a:xfrm>
        </p:spPr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изба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хата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палаты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Лобовая доска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ermanich-o\Desktop\1042562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865236" cy="2380860"/>
          </a:xfrm>
          <a:prstGeom prst="rect">
            <a:avLst/>
          </a:prstGeom>
          <a:noFill/>
        </p:spPr>
      </p:pic>
      <p:pic>
        <p:nvPicPr>
          <p:cNvPr id="1027" name="Picture 3" descr="C:\Users\germanich-o\Desktop\glukhaya-rezba-na-d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8281427" cy="192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 Горяева. Изобразительное искусство в жизни человека.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строительный материал для строительства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859216" cy="413732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кирпич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бетон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орудие при постройке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7931224" cy="413732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молоток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Верхняя часть фасада избы, «чело»: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87208" cy="4281339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фронтон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наличник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Резная доска, спускающаяся по краю крыши, прикрывающая выступающие концы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бревен: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2348880"/>
            <a:ext cx="7355160" cy="377728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причелина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ставни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Резная доска, украшающая спереди фронтон избы, прикрывающая стыки причелин под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коньком: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15200" cy="406531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наличник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подзор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27683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Специальное бревно с просечкой (желобом) по всей длине, удерживает стыки скатов двух крыш, на конце которого, вырубалась голова птицы, зверя,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коня: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2276872"/>
            <a:ext cx="7722440" cy="381912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охлупень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розетка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Декоративное обрамление оконного проёма, выполненное из дерева и обильно украшенное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резьбой: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наличник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ставни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142</Words>
  <Application>Microsoft Office PowerPoint</Application>
  <PresentationFormat>Экран (4:3)</PresentationFormat>
  <Paragraphs>53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Тест по теме  «русская изба»</vt:lpstr>
      <vt:lpstr> 1. Деревянный срубный (бревенчатый) жилой дом в сельской лесистой местности России: </vt:lpstr>
      <vt:lpstr> 2. Основной строительный материал для строительства избы:   </vt:lpstr>
      <vt:lpstr>  3. Главное орудие при постройке избы:    </vt:lpstr>
      <vt:lpstr>  4. Верхняя часть фасада избы, «чело»:     </vt:lpstr>
      <vt:lpstr>   5. Резная доска, спускающаяся по краю крыши, прикрывающая выступающие концы бревен:     </vt:lpstr>
      <vt:lpstr>  6. Резная доска, украшающая спереди фронтон избы, прикрывающая стыки причелин под коньком:        </vt:lpstr>
      <vt:lpstr>7. Специальное бревно с просечкой (желобом) по всей длине, удерживает стыки скатов двух крыш, на конце которого, вырубалась голова птицы, зверя, коня:    </vt:lpstr>
      <vt:lpstr>8. Декоративное обрамление оконного проёма, выполненное из дерева и обильно украшенное резьбой:  </vt:lpstr>
      <vt:lpstr>9. Украшенная резьбой доска, закрывающая переход от бревен стены к доскам фронтона избы: </vt:lpstr>
      <vt:lpstr>Проверь себя!</vt:lpstr>
      <vt:lpstr>1. Изба</vt:lpstr>
      <vt:lpstr>2. Дерево</vt:lpstr>
      <vt:lpstr>3. Топор</vt:lpstr>
      <vt:lpstr>4. Фронтон</vt:lpstr>
      <vt:lpstr>5. Причелина </vt:lpstr>
      <vt:lpstr>6. Полотенце </vt:lpstr>
      <vt:lpstr>7. Охлупень</vt:lpstr>
      <vt:lpstr>8. Наличник</vt:lpstr>
      <vt:lpstr>9. Лобовая доска</vt:lpstr>
      <vt:lpstr>Литература  https://ru.wikipedia.org/wiki Н.А. Горяева. Изобразительное искусство в жизни человека.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germanich-o</dc:creator>
  <cp:lastModifiedBy>germanich-o</cp:lastModifiedBy>
  <cp:revision>38</cp:revision>
  <dcterms:created xsi:type="dcterms:W3CDTF">2015-07-14T11:10:18Z</dcterms:created>
  <dcterms:modified xsi:type="dcterms:W3CDTF">2015-08-03T17:23:36Z</dcterms:modified>
</cp:coreProperties>
</file>