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AB2F-FF91-4C22-9F2E-C2D6545F7F1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92-776A-46AC-885E-81D173237E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AB2F-FF91-4C22-9F2E-C2D6545F7F1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92-776A-46AC-885E-81D173237E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AB2F-FF91-4C22-9F2E-C2D6545F7F1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92-776A-46AC-885E-81D173237E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AB2F-FF91-4C22-9F2E-C2D6545F7F1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92-776A-46AC-885E-81D173237E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AB2F-FF91-4C22-9F2E-C2D6545F7F1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92-776A-46AC-885E-81D173237E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AB2F-FF91-4C22-9F2E-C2D6545F7F1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92-776A-46AC-885E-81D173237E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AB2F-FF91-4C22-9F2E-C2D6545F7F1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92-776A-46AC-885E-81D173237E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AB2F-FF91-4C22-9F2E-C2D6545F7F1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92-776A-46AC-885E-81D173237E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AB2F-FF91-4C22-9F2E-C2D6545F7F1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92-776A-46AC-885E-81D173237E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AB2F-FF91-4C22-9F2E-C2D6545F7F1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92-776A-46AC-885E-81D173237E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AB2F-FF91-4C22-9F2E-C2D6545F7F1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92-776A-46AC-885E-81D173237E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EAB2F-FF91-4C22-9F2E-C2D6545F7F1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10D92-776A-46AC-885E-81D173237E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0728" y="188640"/>
            <a:ext cx="7607696" cy="1633662"/>
          </a:xfrm>
        </p:spPr>
        <p:txBody>
          <a:bodyPr>
            <a:normAutofit fontScale="90000"/>
          </a:bodyPr>
          <a:lstStyle/>
          <a:p>
            <a:pPr algn="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>Муниципальное </a:t>
            </a:r>
            <a:r>
              <a:rPr lang="ru-RU" sz="1800" b="1" dirty="0"/>
              <a:t>общеобразовательное учреждение – средняя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общеобразовательная школа № 6 г.Маркса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/>
              <a:t>Разработка занятия</a:t>
            </a:r>
            <a:endParaRPr lang="ru-RU" dirty="0"/>
          </a:p>
          <a:p>
            <a:pPr algn="ctr">
              <a:buNone/>
            </a:pPr>
            <a:r>
              <a:rPr lang="ru-RU" b="1" i="1" dirty="0"/>
              <a:t>по литературе</a:t>
            </a:r>
            <a:endParaRPr lang="ru-RU" dirty="0"/>
          </a:p>
          <a:p>
            <a:pPr algn="ctr">
              <a:buNone/>
            </a:pPr>
            <a:r>
              <a:rPr lang="ru-RU" b="1" i="1" dirty="0"/>
              <a:t>8 </a:t>
            </a:r>
            <a:r>
              <a:rPr lang="ru-RU" b="1" i="1" dirty="0" smtClean="0"/>
              <a:t>класс</a:t>
            </a:r>
          </a:p>
          <a:p>
            <a:pPr algn="ctr">
              <a:buNone/>
            </a:pPr>
            <a:endParaRPr lang="ru-RU" sz="1200" dirty="0" smtClean="0"/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Тема : «Слово – действие»</a:t>
            </a:r>
          </a:p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b="1" i="1" dirty="0"/>
              <a:t> Учитель русского языка</a:t>
            </a:r>
            <a:endParaRPr lang="ru-RU" sz="2000" dirty="0"/>
          </a:p>
          <a:p>
            <a:pPr algn="r">
              <a:buNone/>
            </a:pPr>
            <a:r>
              <a:rPr lang="ru-RU" sz="2000" b="1" i="1" dirty="0"/>
              <a:t>                                           и литературы </a:t>
            </a:r>
            <a:r>
              <a:rPr lang="ru-RU" sz="2000" b="1" i="1" dirty="0" err="1"/>
              <a:t>Чермашенцева</a:t>
            </a:r>
            <a:r>
              <a:rPr lang="ru-RU" sz="2000" b="1" i="1" dirty="0"/>
              <a:t> Т.А.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Возможный вариант перевода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Шла курочка по двору и увидела червячка. Зовет: «</a:t>
            </a:r>
            <a:r>
              <a:rPr lang="ru-RU" dirty="0" err="1"/>
              <a:t>Цыплятки,цыплятки</a:t>
            </a:r>
            <a:r>
              <a:rPr lang="ru-RU" dirty="0"/>
              <a:t>!»</a:t>
            </a:r>
          </a:p>
          <a:p>
            <a:pPr>
              <a:buNone/>
            </a:pPr>
            <a:r>
              <a:rPr lang="ru-RU" dirty="0"/>
              <a:t>Цыплятки прибежали и червячка съели. «О,О!»-закричали цыплята. Курочка видит: цыплята на земле лежат и лапками болтают.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ИЗВЕСТНЫЕ АКТЕРЫ САРАТОВСКОЙ ОБЛАСТИ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Русланова Лидия Андреевна (1900-1973)</a:t>
            </a:r>
          </a:p>
          <a:p>
            <a:pPr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Певица, заслуженная артистка РСФСР. Родилась в Петровском уезде Саратовской губернии. В 1914 – 1916 гг. брала уроки пения   в Саратове у профессора консерватории М.Е.Медведева. Как эстрадная певица дебютировала в 1923 г. Главное место в её репертуаре занимали русские народные песни. Л.А.Русланова – первая исполнительница всенародно любимых песен «Катюша», «В землянке», «По долинам и по взгорьям» и других.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сканирование0004"/>
          <p:cNvPicPr>
            <a:picLocks noGrp="1"/>
          </p:cNvPicPr>
          <p:nvPr>
            <p:ph sz="half" idx="2"/>
          </p:nvPr>
        </p:nvPicPr>
        <p:blipFill>
          <a:blip r:embed="rId2" cstate="print"/>
          <a:srcRect l="11794" r="5360" b="8571"/>
          <a:stretch>
            <a:fillRect/>
          </a:stretch>
        </p:blipFill>
        <p:spPr bwMode="auto">
          <a:xfrm>
            <a:off x="6201610" y="1700808"/>
            <a:ext cx="247484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Лебедев Евгений Алексеевич (1917-1997) </a:t>
            </a:r>
            <a:br>
              <a:rPr lang="ru-RU" sz="1800" dirty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Актер театра и кино, народный артист СССР.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Уроженец г. Балаково.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Окончив в 1940 г. Московское театральное училище,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работал в Тбилисском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ТЮЗе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Ленинградском театре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им. Ленинского комсомола. Работы Лебедева отмечены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Ленинской и двумя Государственными премиями СССР.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городе Балаково имя артиста носит драматический театр.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5" name="Содержимое 4" descr="сканирование0010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126" y="836712"/>
            <a:ext cx="2855289" cy="308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Андреев Борис Федорович (1915-1982)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340768"/>
            <a:ext cx="3610744" cy="4785395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b="1" dirty="0"/>
              <a:t>Актер, народный артист СССР, лауреат Государственных </a:t>
            </a:r>
          </a:p>
          <a:p>
            <a:r>
              <a:rPr lang="ru-RU" b="1" dirty="0"/>
              <a:t>  премий СССР. Уроженец города Саратова. В 1937 г. </a:t>
            </a:r>
          </a:p>
          <a:p>
            <a:r>
              <a:rPr lang="ru-RU" b="1" dirty="0"/>
              <a:t>  окончил Саратовский театральный техникум. Играл</a:t>
            </a:r>
          </a:p>
          <a:p>
            <a:r>
              <a:rPr lang="ru-RU" b="1" dirty="0"/>
              <a:t> на сцене Саратовского драматического театра. Широкую</a:t>
            </a:r>
          </a:p>
          <a:p>
            <a:r>
              <a:rPr lang="ru-RU" b="1" dirty="0"/>
              <a:t> известность приобрел как киноактер. В образах своих</a:t>
            </a:r>
          </a:p>
          <a:p>
            <a:r>
              <a:rPr lang="ru-RU" b="1" dirty="0"/>
              <a:t> героев Б.Ф. Андреев раскрывал душевную щедрость, </a:t>
            </a:r>
          </a:p>
          <a:p>
            <a:r>
              <a:rPr lang="ru-RU" b="1" dirty="0"/>
              <a:t> широту русского народного характера. Наиболее известные</a:t>
            </a:r>
          </a:p>
          <a:p>
            <a:r>
              <a:rPr lang="ru-RU" b="1" dirty="0"/>
              <a:t> фильмы с его участием: «Трактористы», «Два бойца», </a:t>
            </a:r>
          </a:p>
          <a:p>
            <a:r>
              <a:rPr lang="ru-RU" b="1" dirty="0"/>
              <a:t>«Большая семья», «Оптимистическая трагедия», </a:t>
            </a:r>
          </a:p>
          <a:p>
            <a:r>
              <a:rPr lang="ru-RU" b="1" dirty="0"/>
              <a:t>«Илья Муромец», «Мое дело».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сканирование0005"/>
          <p:cNvPicPr>
            <a:picLocks noGrp="1"/>
          </p:cNvPicPr>
          <p:nvPr>
            <p:ph idx="1"/>
          </p:nvPr>
        </p:nvPicPr>
        <p:blipFill>
          <a:blip r:embed="rId2" cstate="print"/>
          <a:srcRect t="5121" b="2702"/>
          <a:stretch>
            <a:fillRect/>
          </a:stretch>
        </p:blipFill>
        <p:spPr bwMode="auto">
          <a:xfrm>
            <a:off x="5527420" y="620688"/>
            <a:ext cx="3149035" cy="3320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Филиппов Сергей Николаевич (1912-1990)</a:t>
            </a:r>
            <a:br>
              <a:rPr lang="ru-RU" dirty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340768"/>
            <a:ext cx="3610744" cy="4785395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/>
              <a:t>Актер театра и кино, народный артист России. </a:t>
            </a:r>
          </a:p>
          <a:p>
            <a:r>
              <a:rPr lang="ru-RU" sz="1800" b="1" dirty="0"/>
              <a:t>Родился в г. Саратове. В 1933 г. окончил балетное</a:t>
            </a:r>
          </a:p>
          <a:p>
            <a:r>
              <a:rPr lang="ru-RU" sz="1800" b="1" dirty="0"/>
              <a:t>отделение Ленинградского эстрадно-циркового </a:t>
            </a:r>
          </a:p>
          <a:p>
            <a:r>
              <a:rPr lang="ru-RU" sz="1800" b="1" dirty="0"/>
              <a:t>техникума. С 1935 г. по 1965 г. играл на сцене</a:t>
            </a:r>
          </a:p>
          <a:p>
            <a:r>
              <a:rPr lang="ru-RU" sz="1800" b="1" dirty="0"/>
              <a:t>Ленинградского театра комедии. В кино снимался</a:t>
            </a:r>
          </a:p>
          <a:p>
            <a:r>
              <a:rPr lang="ru-RU" sz="1800" b="1" dirty="0"/>
              <a:t>       с 1937 г. Широкую популярность актеру принесли </a:t>
            </a:r>
          </a:p>
          <a:p>
            <a:r>
              <a:rPr lang="ru-RU" sz="1800" b="1" dirty="0"/>
              <a:t>комедийные роли в фильмах «Золушка», «Неуловимые</a:t>
            </a:r>
          </a:p>
          <a:p>
            <a:r>
              <a:rPr lang="ru-RU" sz="1800" b="1" dirty="0"/>
              <a:t>       мстители», «Двенадцать стульев», «Не может быть», </a:t>
            </a:r>
          </a:p>
          <a:p>
            <a:r>
              <a:rPr lang="ru-RU" sz="1800" b="1" dirty="0"/>
              <a:t>«Иван Васильевич меняет профессию», «За спичками».</a:t>
            </a:r>
          </a:p>
          <a:p>
            <a:r>
              <a:rPr lang="ru-RU" sz="1800" b="1" dirty="0"/>
              <a:t> </a:t>
            </a:r>
          </a:p>
          <a:p>
            <a:r>
              <a:rPr lang="ru-RU" sz="1800" b="1" dirty="0"/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сканирование0007"/>
          <p:cNvPicPr>
            <a:picLocks noGrp="1"/>
          </p:cNvPicPr>
          <p:nvPr>
            <p:ph idx="1"/>
          </p:nvPr>
        </p:nvPicPr>
        <p:blipFill>
          <a:blip r:embed="rId2" cstate="print"/>
          <a:srcRect r="5263" b="9045"/>
          <a:stretch>
            <a:fillRect/>
          </a:stretch>
        </p:blipFill>
        <p:spPr bwMode="auto">
          <a:xfrm>
            <a:off x="5796136" y="980728"/>
            <a:ext cx="259228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Табаков Олег Павлович (1935)</a:t>
            </a:r>
            <a:br>
              <a:rPr lang="ru-RU" dirty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24744"/>
            <a:ext cx="3682752" cy="5001419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Актер театра и кино, режиссер, педагог, народный 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артист СССР, лауреат Государственных премий СССР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и РСФСР. Родился в Саратове. Занимался в драматическом 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кружке при  Саратовском Дворце пионеров. Окончил школу-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студию МХАТ «Современник». С 2001г. – художественный 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руководитель МХАТ им. А.П.Чехова. В кино снимается 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 1957 г., с его участие вышло более 100 фильмов.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 cstate="print"/>
          <a:srcRect l="19530" t="19382" r="64986" b="53932"/>
          <a:stretch>
            <a:fillRect/>
          </a:stretch>
        </p:blipFill>
        <p:spPr bwMode="auto">
          <a:xfrm>
            <a:off x="5724128" y="1772816"/>
            <a:ext cx="230425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Заклунная</a:t>
            </a:r>
            <a:r>
              <a:rPr lang="ru-RU" dirty="0"/>
              <a:t> Валерия Гавриловна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92080" y="1700808"/>
            <a:ext cx="3394720" cy="4425355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340768"/>
            <a:ext cx="3754760" cy="4785395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Актриса театра и кино, народная артистка Украины.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Родилась в городе Энгельсе. Окончила школу-студию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МХАТ. Снималась в фильмах: «Сибирячка», «Особо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важное задание», «В небе ночные ведьмы», «В бой идут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одни старики», «Место встречи изменить нельзя».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За исполнение роли Катерины в фильмах «Любовь земная»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и «Судьба» удостоена Государственной премии СССР и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золотой медали им. А.Довженко.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сканирование000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700808"/>
            <a:ext cx="309634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ЗАНЯТИЯ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988841"/>
            <a:ext cx="3456384" cy="18603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2132856"/>
            <a:ext cx="4029844" cy="3993307"/>
          </a:xfrm>
        </p:spPr>
        <p:txBody>
          <a:bodyPr/>
          <a:lstStyle/>
          <a:p>
            <a:pPr lvl="0"/>
            <a:r>
              <a:rPr lang="ru-RU" b="1" i="1" dirty="0"/>
              <a:t>Вводная часть.</a:t>
            </a:r>
            <a:endParaRPr lang="ru-RU" dirty="0"/>
          </a:p>
          <a:p>
            <a:pPr lvl="0"/>
            <a:r>
              <a:rPr lang="ru-RU" b="1" i="1" dirty="0"/>
              <a:t>Теоретическая часть.</a:t>
            </a:r>
            <a:endParaRPr lang="ru-RU" dirty="0"/>
          </a:p>
          <a:p>
            <a:pPr lvl="0"/>
            <a:r>
              <a:rPr lang="ru-RU" b="1" i="1" dirty="0"/>
              <a:t>Практическая  часть.</a:t>
            </a:r>
            <a:endParaRPr lang="ru-RU" dirty="0"/>
          </a:p>
          <a:p>
            <a:r>
              <a:rPr lang="ru-RU" b="1" i="1" dirty="0"/>
              <a:t>4.Заключительная часть</a:t>
            </a:r>
            <a:endParaRPr lang="ru-RU" dirty="0"/>
          </a:p>
        </p:txBody>
      </p:sp>
      <p:pic>
        <p:nvPicPr>
          <p:cNvPr id="7" name="Содержимое 3" descr="Изображение 249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3912" y="2276872"/>
            <a:ext cx="2484512" cy="282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ДЫХАНИЯ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dirty="0"/>
              <a:t>Не говори, не </a:t>
            </a:r>
            <a:r>
              <a:rPr lang="ru-RU" dirty="0" err="1"/>
              <a:t>запасясь</a:t>
            </a:r>
            <a:r>
              <a:rPr lang="ru-RU" dirty="0"/>
              <a:t> воздухом.</a:t>
            </a:r>
          </a:p>
          <a:p>
            <a:pPr lvl="0"/>
            <a:r>
              <a:rPr lang="ru-RU" dirty="0"/>
              <a:t>Необходим забор воздуха через нос.</a:t>
            </a:r>
          </a:p>
          <a:p>
            <a:pPr lvl="0"/>
            <a:r>
              <a:rPr lang="ru-RU" dirty="0"/>
              <a:t>Запас воздуха, необходимого для произнесения очередного речевого такта.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ru-RU" dirty="0"/>
              <a:t>Расходовать экономно воздух, не выдыхая весь воздух до конца.</a:t>
            </a:r>
          </a:p>
          <a:p>
            <a:pPr lvl="0"/>
            <a:r>
              <a:rPr lang="ru-RU" dirty="0"/>
              <a:t>Вдох и добор воздуха необходим во время люфт - пауз.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КОМПОНЕНТЫ ЛОГИКИ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Логическое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ударение – выделение главного слова в предложении.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Логическая  пауза – перерыв в речи, диктуемый смыслом высказанного.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Логические мелодии – определяются взаимоотношениями логических пауз, логических ударений.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Логическая  перспектива – способность сквозь отдельные фразы высказать мысль.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ПОДТЕКСТ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Подтекст-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внутренняя жизнь слова. Функциональное назначение подтекста можно прочесть так: в нем мы выражаем внутренний смысл слов, активно направленный к выведению главной идеи произведения. К.Станиславский сказал: « В театр ходят за подтекстом, а текст можно и дома прочесть».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текст №1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196752"/>
            <a:ext cx="3957836" cy="978123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Прочитайте про себя, проставьте логическое ударение, тем самым выясните,  сколько подтекстов в данном отрывке.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 «</a:t>
            </a:r>
            <a:r>
              <a:rPr lang="ru-RU" dirty="0" err="1"/>
              <a:t>Лизетта</a:t>
            </a:r>
            <a:r>
              <a:rPr lang="ru-RU" dirty="0"/>
              <a:t>»</a:t>
            </a:r>
          </a:p>
          <a:p>
            <a:pPr>
              <a:buNone/>
            </a:pPr>
            <a:r>
              <a:rPr lang="ru-RU" dirty="0" err="1"/>
              <a:t>Лизетта</a:t>
            </a:r>
            <a:r>
              <a:rPr lang="ru-RU" dirty="0"/>
              <a:t> – чудо в белом свете,</a:t>
            </a:r>
          </a:p>
          <a:p>
            <a:pPr>
              <a:buNone/>
            </a:pPr>
            <a:r>
              <a:rPr lang="ru-RU" dirty="0"/>
              <a:t>Вздохнув, я сам себе сказал.                                                                </a:t>
            </a:r>
          </a:p>
          <a:p>
            <a:pPr>
              <a:buNone/>
            </a:pPr>
            <a:r>
              <a:rPr lang="ru-RU" dirty="0"/>
              <a:t>Умом цвела в весеннем свете.</a:t>
            </a:r>
          </a:p>
          <a:p>
            <a:pPr>
              <a:buNone/>
            </a:pPr>
            <a:r>
              <a:rPr lang="ru-RU" dirty="0" err="1"/>
              <a:t>Лизетта</a:t>
            </a:r>
            <a:r>
              <a:rPr lang="ru-RU" dirty="0"/>
              <a:t> – чудо в белом свете.</a:t>
            </a:r>
          </a:p>
          <a:p>
            <a:pPr>
              <a:buNone/>
            </a:pPr>
            <a:r>
              <a:rPr lang="ru-RU" dirty="0"/>
              <a:t>Когда же злость её узнал…</a:t>
            </a:r>
          </a:p>
          <a:p>
            <a:pPr>
              <a:buNone/>
            </a:pPr>
            <a:r>
              <a:rPr lang="ru-RU" dirty="0" err="1"/>
              <a:t>Лизетта</a:t>
            </a:r>
            <a:r>
              <a:rPr lang="ru-RU" dirty="0"/>
              <a:t>  - чудо в белом свете,</a:t>
            </a:r>
          </a:p>
          <a:p>
            <a:pPr>
              <a:buNone/>
            </a:pPr>
            <a:r>
              <a:rPr lang="ru-RU" dirty="0"/>
              <a:t>Вздохнув, я сам себе сказал.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5517232"/>
            <a:ext cx="4032447" cy="720080"/>
          </a:xfrm>
        </p:spPr>
        <p:txBody>
          <a:bodyPr>
            <a:normAutofit fontScale="77500" lnSpcReduction="20000"/>
          </a:bodyPr>
          <a:lstStyle/>
          <a:p>
            <a:endParaRPr lang="ru-RU" sz="1800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тексте два подтекста: Один – выражает восхищение, другой – разочарование). 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32040" y="1916832"/>
            <a:ext cx="3888432" cy="3528391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</p:txBody>
      </p:sp>
      <p:pic>
        <p:nvPicPr>
          <p:cNvPr id="7" name="Рисунок 6" descr="cl4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348880"/>
            <a:ext cx="194421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rmAutofit/>
          </a:bodyPr>
          <a:lstStyle/>
          <a:p>
            <a:r>
              <a:rPr lang="ru-RU" sz="1600" b="1" dirty="0"/>
              <a:t>Текст №2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052736"/>
            <a:ext cx="4101852" cy="1122139"/>
          </a:xfrm>
        </p:spPr>
        <p:txBody>
          <a:bodyPr>
            <a:normAutofit/>
          </a:bodyPr>
          <a:lstStyle/>
          <a:p>
            <a:r>
              <a:rPr lang="ru-RU" sz="1400" dirty="0" smtClean="0"/>
              <a:t> Количество подтекстов?  Расставьте </a:t>
            </a:r>
            <a:r>
              <a:rPr lang="ru-RU" sz="1400" dirty="0"/>
              <a:t>логическое </a:t>
            </a:r>
            <a:r>
              <a:rPr lang="ru-RU" sz="1400" dirty="0" smtClean="0"/>
              <a:t>ударение, </a:t>
            </a:r>
            <a:r>
              <a:rPr lang="ru-RU" sz="1400" dirty="0"/>
              <a:t>используя свойства голоса, </a:t>
            </a:r>
            <a:r>
              <a:rPr lang="ru-RU" sz="1400" dirty="0" smtClean="0"/>
              <a:t>прочитайте так </a:t>
            </a:r>
            <a:r>
              <a:rPr lang="ru-RU" sz="1400" dirty="0"/>
              <a:t>текст, чтобы слушателям сразу стало ясно, где граница подтекста. 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девичник  собираясь,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Вот царица, наряжаясь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Перед зеркальцем своим,</a:t>
            </a:r>
          </a:p>
          <a:p>
            <a:pPr>
              <a:buNone/>
            </a:pP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Перемолвилася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с ним: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«Я ль, скажи мне, всех милее,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Всех румяней и белее?»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Что же зеркальце в ответ? 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«Ты прекрасна, спору нет;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Но царевна всех милее,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Всех румяней и белее».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Как царица отпрыгнёт,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Да как ручку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замахнет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Да по зеркальцу как хлопнет,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Каблучком-то как притопнет!... 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«Ах ты, мерзкое стекло!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Это врешь ты мне назло.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Как тягаться ей со мною?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Я в ней дурь-то успокою…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Вишь какая подросла!...»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«Сказка о мертвой царевне и семи богатырях» А.С. Пушкин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" name="Рисунок 6" descr="HH04282"/>
          <p:cNvPicPr/>
          <p:nvPr/>
        </p:nvPicPr>
        <p:blipFill>
          <a:blip r:embed="rId2" cstate="print"/>
          <a:srcRect b="31250"/>
          <a:stretch>
            <a:fillRect/>
          </a:stretch>
        </p:blipFill>
        <p:spPr bwMode="auto">
          <a:xfrm>
            <a:off x="4644008" y="2636912"/>
            <a:ext cx="914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l4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212976"/>
            <a:ext cx="20701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Прочитайте так текст, чтобы слушатели легко могли представить, как выглядят герои, представленные в тексте. 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Шел Прокоп, Прокоп, Прокоп.</a:t>
            </a:r>
          </a:p>
          <a:p>
            <a:pPr algn="ctr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Шла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Прокопиха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Прокопиха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Прокопиха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Шли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прокопинятки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прокопинятки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прокопинятки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( В ходе выполнения этого задания, выясняется, что Прокоп - полноватый человек, </a:t>
            </a:r>
            <a:r>
              <a:rPr lang="ru-RU" sz="2000" dirty="0" err="1"/>
              <a:t>Прокопиха</a:t>
            </a:r>
            <a:r>
              <a:rPr lang="ru-RU" sz="2000" dirty="0"/>
              <a:t>- кокетка)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Переведите этот текст, используя слова, существующие в русском языке. Не забудьте, вам нужно будет определить часть речи каждого абстрактного слова.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err="1"/>
              <a:t>Сяпала</a:t>
            </a:r>
            <a:r>
              <a:rPr lang="ru-RU" i="1" dirty="0"/>
              <a:t> </a:t>
            </a:r>
            <a:r>
              <a:rPr lang="ru-RU" i="1" dirty="0" err="1"/>
              <a:t>колуша</a:t>
            </a:r>
            <a:r>
              <a:rPr lang="ru-RU" i="1" dirty="0"/>
              <a:t> по </a:t>
            </a:r>
            <a:r>
              <a:rPr lang="ru-RU" i="1" dirty="0" err="1"/>
              <a:t>напушке</a:t>
            </a:r>
            <a:r>
              <a:rPr lang="ru-RU" i="1" dirty="0"/>
              <a:t> и </a:t>
            </a:r>
            <a:r>
              <a:rPr lang="ru-RU" i="1" dirty="0" err="1"/>
              <a:t>увазила</a:t>
            </a:r>
            <a:r>
              <a:rPr lang="ru-RU" i="1" dirty="0"/>
              <a:t> </a:t>
            </a:r>
            <a:r>
              <a:rPr lang="ru-RU" i="1" dirty="0" err="1"/>
              <a:t>бутявку</a:t>
            </a:r>
            <a:r>
              <a:rPr lang="ru-RU" i="1" dirty="0"/>
              <a:t>. </a:t>
            </a:r>
            <a:r>
              <a:rPr lang="ru-RU" i="1" dirty="0" err="1"/>
              <a:t>Волит</a:t>
            </a:r>
            <a:r>
              <a:rPr lang="ru-RU" i="1" dirty="0"/>
              <a:t>: «</a:t>
            </a:r>
            <a:r>
              <a:rPr lang="ru-RU" i="1" dirty="0" err="1"/>
              <a:t>Колушата,колушата</a:t>
            </a:r>
            <a:r>
              <a:rPr lang="ru-RU" i="1" dirty="0"/>
              <a:t>!»</a:t>
            </a:r>
            <a:endParaRPr lang="ru-RU" dirty="0"/>
          </a:p>
          <a:p>
            <a:pPr>
              <a:buNone/>
            </a:pPr>
            <a:r>
              <a:rPr lang="ru-RU" i="1" dirty="0" err="1"/>
              <a:t>Колушата</a:t>
            </a:r>
            <a:r>
              <a:rPr lang="ru-RU" i="1" dirty="0"/>
              <a:t> </a:t>
            </a:r>
            <a:r>
              <a:rPr lang="ru-RU" i="1" dirty="0" err="1"/>
              <a:t>присяпали</a:t>
            </a:r>
            <a:r>
              <a:rPr lang="ru-RU" i="1" dirty="0"/>
              <a:t> и </a:t>
            </a:r>
            <a:r>
              <a:rPr lang="ru-RU" i="1" dirty="0" err="1"/>
              <a:t>бутявку</a:t>
            </a:r>
            <a:r>
              <a:rPr lang="ru-RU" i="1" dirty="0"/>
              <a:t> </a:t>
            </a:r>
            <a:r>
              <a:rPr lang="ru-RU" i="1" dirty="0" err="1"/>
              <a:t>стрямкали</a:t>
            </a:r>
            <a:r>
              <a:rPr lang="ru-RU" i="1" dirty="0"/>
              <a:t>. «О,О!»-</a:t>
            </a:r>
            <a:r>
              <a:rPr lang="ru-RU" i="1" dirty="0" err="1"/>
              <a:t>волят</a:t>
            </a:r>
            <a:r>
              <a:rPr lang="ru-RU" i="1" dirty="0"/>
              <a:t> </a:t>
            </a:r>
            <a:r>
              <a:rPr lang="ru-RU" i="1" dirty="0" err="1"/>
              <a:t>колушата</a:t>
            </a:r>
            <a:r>
              <a:rPr lang="ru-RU" i="1" dirty="0"/>
              <a:t>. </a:t>
            </a:r>
            <a:r>
              <a:rPr lang="ru-RU" i="1" dirty="0" err="1"/>
              <a:t>Колуша</a:t>
            </a:r>
            <a:r>
              <a:rPr lang="ru-RU" i="1" dirty="0"/>
              <a:t> </a:t>
            </a:r>
            <a:r>
              <a:rPr lang="ru-RU" i="1" dirty="0" err="1"/>
              <a:t>вазит</a:t>
            </a:r>
            <a:r>
              <a:rPr lang="ru-RU" i="1" dirty="0"/>
              <a:t>: </a:t>
            </a:r>
            <a:r>
              <a:rPr lang="ru-RU" i="1" dirty="0" err="1"/>
              <a:t>колушата</a:t>
            </a:r>
            <a:r>
              <a:rPr lang="ru-RU" i="1" dirty="0"/>
              <a:t> на </a:t>
            </a:r>
            <a:r>
              <a:rPr lang="ru-RU" i="1" dirty="0" err="1"/>
              <a:t>сёпати</a:t>
            </a:r>
            <a:r>
              <a:rPr lang="ru-RU" i="1" dirty="0"/>
              <a:t> </a:t>
            </a:r>
            <a:r>
              <a:rPr lang="ru-RU" i="1" dirty="0" err="1"/>
              <a:t>титят</a:t>
            </a:r>
            <a:r>
              <a:rPr lang="ru-RU" i="1" dirty="0"/>
              <a:t> и </a:t>
            </a:r>
            <a:r>
              <a:rPr lang="ru-RU" i="1" dirty="0" err="1"/>
              <a:t>дрыжками</a:t>
            </a:r>
            <a:r>
              <a:rPr lang="ru-RU" i="1" dirty="0"/>
              <a:t> </a:t>
            </a:r>
            <a:r>
              <a:rPr lang="ru-RU" i="1" dirty="0" err="1"/>
              <a:t>ролтыхают</a:t>
            </a:r>
            <a:r>
              <a:rPr lang="ru-RU" i="1" dirty="0"/>
              <a:t>.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1051</Words>
  <Application>Microsoft Office PowerPoint</Application>
  <PresentationFormat>Экран (4:3)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  Муниципальное общеобразовательное учреждение – средняя общеобразовательная школа № 6 г.Маркса   </vt:lpstr>
      <vt:lpstr>СТРУКТУРА ЗАНЯТИЯ</vt:lpstr>
      <vt:lpstr>ПРАВИЛА ДЫХАНИЯ</vt:lpstr>
      <vt:lpstr>ОСНОВНЫЕ КОМПОНЕНТЫ ЛОГИКИ</vt:lpstr>
      <vt:lpstr>ПОДТЕКСТ</vt:lpstr>
      <vt:lpstr>текст №1</vt:lpstr>
      <vt:lpstr>Текст №2</vt:lpstr>
      <vt:lpstr>Прочитайте так текст, чтобы слушатели легко могли представить, как выглядят герои, представленные в тексте.  </vt:lpstr>
      <vt:lpstr>Переведите этот текст, используя слова, существующие в русском языке. Не забудьте, вам нужно будет определить часть речи каждого абстрактного слова. </vt:lpstr>
      <vt:lpstr>Возможный вариант перевода</vt:lpstr>
      <vt:lpstr>ИЗВЕСТНЫЕ АКТЕРЫ САРАТОВСКОЙ ОБЛАСТИ</vt:lpstr>
      <vt:lpstr>Лебедев Евгений Алексеевич (1917-1997)  </vt:lpstr>
      <vt:lpstr> Андреев Борис Федорович (1915-1982)</vt:lpstr>
      <vt:lpstr>Филиппов Сергей Николаевич (1912-1990) </vt:lpstr>
      <vt:lpstr>Табаков Олег Павлович (1935) </vt:lpstr>
      <vt:lpstr>Заклунная Валерия Гавриловна </vt:lpstr>
      <vt:lpstr>СПАСИБО!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Муниципальное общеобразовательное учреждение – средняя общеобразовательная школа № 6 г.Маркса   </dc:title>
  <dc:creator>RePack by SPecialiST</dc:creator>
  <cp:lastModifiedBy>RePack by SPecialiST</cp:lastModifiedBy>
  <cp:revision>36</cp:revision>
  <dcterms:created xsi:type="dcterms:W3CDTF">2015-03-22T09:38:28Z</dcterms:created>
  <dcterms:modified xsi:type="dcterms:W3CDTF">2015-03-22T11:15:56Z</dcterms:modified>
</cp:coreProperties>
</file>