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231C66-A7BB-489B-9A90-8941B4C77D86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315EAB-C024-417C-88FC-9772FA3EA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31C66-A7BB-489B-9A90-8941B4C77D86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15EAB-C024-417C-88FC-9772FA3EA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6231C66-A7BB-489B-9A90-8941B4C77D86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315EAB-C024-417C-88FC-9772FA3EA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31C66-A7BB-489B-9A90-8941B4C77D86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15EAB-C024-417C-88FC-9772FA3EA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231C66-A7BB-489B-9A90-8941B4C77D86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B315EAB-C024-417C-88FC-9772FA3EA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31C66-A7BB-489B-9A90-8941B4C77D86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15EAB-C024-417C-88FC-9772FA3EA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31C66-A7BB-489B-9A90-8941B4C77D86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15EAB-C024-417C-88FC-9772FA3EA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31C66-A7BB-489B-9A90-8941B4C77D86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15EAB-C024-417C-88FC-9772FA3EA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231C66-A7BB-489B-9A90-8941B4C77D86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15EAB-C024-417C-88FC-9772FA3EA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31C66-A7BB-489B-9A90-8941B4C77D86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15EAB-C024-417C-88FC-9772FA3EA1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31C66-A7BB-489B-9A90-8941B4C77D86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15EAB-C024-417C-88FC-9772FA3EA10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6231C66-A7BB-489B-9A90-8941B4C77D86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B315EAB-C024-417C-88FC-9772FA3EA1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Сказ и сказка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ученица 5 Б класса</a:t>
            </a:r>
          </a:p>
          <a:p>
            <a:r>
              <a:rPr lang="ru-RU" dirty="0" smtClean="0"/>
              <a:t> </a:t>
            </a:r>
            <a:r>
              <a:rPr lang="ru-RU" dirty="0" smtClean="0"/>
              <a:t>Фатнева Дарья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Сказ – это повествование, имитирующее речь рассказчика и ведущиеся от его лица</a:t>
            </a:r>
          </a:p>
          <a:p>
            <a:endParaRPr lang="ru-RU" dirty="0" smtClean="0"/>
          </a:p>
          <a:p>
            <a:r>
              <a:rPr lang="ru-RU" dirty="0" smtClean="0"/>
              <a:t>Сказка </a:t>
            </a:r>
            <a:r>
              <a:rPr lang="ru-RU" dirty="0" smtClean="0"/>
              <a:t> </a:t>
            </a:r>
            <a:r>
              <a:rPr lang="ru-RU" dirty="0" smtClean="0"/>
              <a:t>(фольклорная) </a:t>
            </a:r>
            <a:r>
              <a:rPr lang="ru-RU" dirty="0" smtClean="0"/>
              <a:t>— эпический жанр письменного и устного народного творчества: прозаический устный рассказ о вымышленных событиях в фольклоре разных народов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928671"/>
          <a:ext cx="7239000" cy="1966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771346">
                <a:tc>
                  <a:txBody>
                    <a:bodyPr/>
                    <a:lstStyle/>
                    <a:p>
                      <a:r>
                        <a:rPr lang="ru-RU" dirty="0" smtClean="0"/>
                        <a:t>П.П. Бажов</a:t>
                      </a:r>
                    </a:p>
                    <a:p>
                      <a:r>
                        <a:rPr lang="ru-RU" dirty="0" smtClean="0"/>
                        <a:t>Сказ «Каменный цветок»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А.С. Пушкин</a:t>
                      </a:r>
                    </a:p>
                    <a:p>
                      <a:r>
                        <a:rPr lang="ru-RU" dirty="0" smtClean="0"/>
                        <a:t>«Сказка о рыбаке и золотой рыбке»</a:t>
                      </a:r>
                      <a:endParaRPr lang="ru-RU" dirty="0"/>
                    </a:p>
                  </a:txBody>
                  <a:tcPr/>
                </a:tc>
              </a:tr>
              <a:tr h="531631">
                <a:tc>
                  <a:txBody>
                    <a:bodyPr/>
                    <a:lstStyle/>
                    <a:p>
                      <a:r>
                        <a:rPr lang="ru-RU" dirty="0" smtClean="0"/>
                        <a:t>1) Действия происходят рабочем</a:t>
                      </a:r>
                      <a:r>
                        <a:rPr lang="ru-RU" baseline="0" dirty="0" smtClean="0"/>
                        <a:t> поселке мастеровых по камню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1) Действия происходят возле моря</a:t>
                      </a:r>
                      <a:endParaRPr lang="ru-RU" dirty="0"/>
                    </a:p>
                  </a:txBody>
                  <a:tcPr/>
                </a:tc>
              </a:tr>
              <a:tr h="4115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Рисунок 7" descr="http://img-fotki.yandex.ru/get/3412/el-gribk.5/0_5e0a_bb6689b8_XL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143248"/>
            <a:ext cx="2025015" cy="287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7-tub-ru.yandex.net/i?id=102718141-15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3286124"/>
            <a:ext cx="314327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42917"/>
          <a:ext cx="7239000" cy="1285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854244">
                <a:tc>
                  <a:txBody>
                    <a:bodyPr/>
                    <a:lstStyle/>
                    <a:p>
                      <a:r>
                        <a:rPr lang="ru-RU" dirty="0" smtClean="0"/>
                        <a:t>2)</a:t>
                      </a:r>
                      <a:r>
                        <a:rPr lang="ru-RU" baseline="0" dirty="0" smtClean="0"/>
                        <a:t>  Рассказчик – участник событий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2) Рассказчик – не свидетель</a:t>
                      </a:r>
                      <a:r>
                        <a:rPr lang="ru-RU" baseline="0" dirty="0" smtClean="0"/>
                        <a:t> и не участник повествования</a:t>
                      </a:r>
                      <a:endParaRPr lang="ru-RU" dirty="0"/>
                    </a:p>
                  </a:txBody>
                  <a:tcPr/>
                </a:tc>
              </a:tr>
              <a:tr h="43164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ttp://im2-tub-ru.yandex.net/i?id=174687669-0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643182"/>
            <a:ext cx="3571901" cy="2928958"/>
          </a:xfrm>
          <a:prstGeom prst="rect">
            <a:avLst/>
          </a:prstGeom>
          <a:noFill/>
        </p:spPr>
      </p:pic>
      <p:pic>
        <p:nvPicPr>
          <p:cNvPr id="1028" name="Picture 4" descr="http://im6-tub-ru.yandex.net/i?id=28008566-17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1499" y="2714620"/>
            <a:ext cx="3619525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00043"/>
          <a:ext cx="7239000" cy="1361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767317">
                <a:tc>
                  <a:txBody>
                    <a:bodyPr/>
                    <a:lstStyle/>
                    <a:p>
                      <a:r>
                        <a:rPr lang="ru-RU" dirty="0" smtClean="0"/>
                        <a:t>3) Время</a:t>
                      </a:r>
                      <a:r>
                        <a:rPr lang="ru-RU" baseline="0" dirty="0" smtClean="0"/>
                        <a:t> максимально приближено к моменту повествования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3) Событие отдалено, иногда</a:t>
                      </a:r>
                      <a:r>
                        <a:rPr lang="ru-RU" baseline="0" dirty="0" smtClean="0"/>
                        <a:t> до бесконечности</a:t>
                      </a:r>
                      <a:endParaRPr lang="ru-RU" dirty="0"/>
                    </a:p>
                  </a:txBody>
                  <a:tcPr/>
                </a:tc>
              </a:tr>
              <a:tr h="4471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410" name="Picture 2" descr="http://im7-tub-ru.yandex.net/i?id=521586272-1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51945" y="2786058"/>
            <a:ext cx="3510939" cy="2714644"/>
          </a:xfrm>
          <a:prstGeom prst="rect">
            <a:avLst/>
          </a:prstGeom>
          <a:noFill/>
        </p:spPr>
      </p:pic>
      <p:pic>
        <p:nvPicPr>
          <p:cNvPr id="17416" name="Picture 8" descr="http://im5-tub-ru.yandex.net/i?id=411924191-6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929" y="2357430"/>
            <a:ext cx="2717501" cy="37743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42917"/>
          <a:ext cx="7239000" cy="1830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1275732">
                <a:tc>
                  <a:txBody>
                    <a:bodyPr/>
                    <a:lstStyle/>
                    <a:p>
                      <a:r>
                        <a:rPr lang="ru-RU" dirty="0" smtClean="0"/>
                        <a:t>4) Различие</a:t>
                      </a:r>
                      <a:r>
                        <a:rPr lang="ru-RU" baseline="0" dirty="0" smtClean="0"/>
                        <a:t> очевидно и очень значимо (приказчик не может быть положительным героем, а </a:t>
                      </a:r>
                      <a:r>
                        <a:rPr lang="ru-RU" baseline="0" dirty="0" err="1" smtClean="0"/>
                        <a:t>Данилушка-мастер</a:t>
                      </a:r>
                      <a:r>
                        <a:rPr lang="ru-RU" baseline="0" dirty="0" smtClean="0"/>
                        <a:t> не может быть отрицательным)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4) Характеры главных героев не зависят от социального статуса (и золотая рыбка и рыбак</a:t>
                      </a:r>
                      <a:r>
                        <a:rPr lang="ru-RU" baseline="0" dirty="0" smtClean="0"/>
                        <a:t> одинаково положительные герои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36734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434" name="Picture 2" descr="http://im7-tub-ru.yandex.net/i?id=217213422-0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2786058"/>
            <a:ext cx="3565232" cy="2714644"/>
          </a:xfrm>
          <a:prstGeom prst="rect">
            <a:avLst/>
          </a:prstGeom>
          <a:noFill/>
        </p:spPr>
      </p:pic>
      <p:pic>
        <p:nvPicPr>
          <p:cNvPr id="18436" name="Picture 4" descr="http://im7-tub-ru.yandex.net/i?id=497104990-67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3" y="2714620"/>
            <a:ext cx="3491889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14355"/>
          <a:ext cx="7239000" cy="1414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500067">
                <a:tc>
                  <a:txBody>
                    <a:bodyPr/>
                    <a:lstStyle/>
                    <a:p>
                      <a:r>
                        <a:rPr lang="ru-RU" dirty="0" smtClean="0"/>
                        <a:t>5)  В сказе волшебная сила – это лишь источник вдохновения для мастера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5) В сказке волшебная сила – это основа действия. С её</a:t>
                      </a:r>
                      <a:r>
                        <a:rPr lang="ru-RU" baseline="0" dirty="0" smtClean="0"/>
                        <a:t> помощью герой побеждает врагов</a:t>
                      </a:r>
                      <a:endParaRPr lang="ru-RU" dirty="0"/>
                    </a:p>
                  </a:txBody>
                  <a:tcPr/>
                </a:tc>
              </a:tr>
              <a:tr h="5000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9458" name="Picture 2" descr="http://im2-tub-ru.yandex.net/i?id=38383984-4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500306"/>
            <a:ext cx="3429024" cy="3429024"/>
          </a:xfrm>
          <a:prstGeom prst="rect">
            <a:avLst/>
          </a:prstGeom>
          <a:noFill/>
        </p:spPr>
      </p:pic>
      <p:pic>
        <p:nvPicPr>
          <p:cNvPr id="19460" name="Picture 4" descr="http://im7-tub-ru.yandex.net/i?id=85658049-66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2786058"/>
            <a:ext cx="3714776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162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Сказ и сказка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 и сказка</dc:title>
  <dc:creator>Doc</dc:creator>
  <cp:lastModifiedBy>Doc</cp:lastModifiedBy>
  <cp:revision>8</cp:revision>
  <dcterms:created xsi:type="dcterms:W3CDTF">2014-02-25T15:33:37Z</dcterms:created>
  <dcterms:modified xsi:type="dcterms:W3CDTF">2014-02-25T16:35:34Z</dcterms:modified>
</cp:coreProperties>
</file>