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7D27D6-937C-470F-A6D5-A4AD69C217CC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5AA8E5-EE59-447F-B93C-15B494ED4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5%D0%BD%D0%BD%D1%8B%D0%B9_%D0%BA%D0%BE%D0%BD%D1%82%D1%80%D0%BE%D0%BB%D1%8C_%D0%A0%D0%BE%D1%81%D1%81%D0%B8%D0%B9%D1%81%D0%BA%D0%BE%D0%B9_%D0%B8%D0%BC%D0%BF%D0%B5%D1%80%D0%B8%D0%B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57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Внутренняя политика  Николая </a:t>
            </a:r>
            <a:r>
              <a:rPr lang="ru-RU" sz="4300" dirty="0" smtClean="0"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ru-RU" sz="43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  <a:p>
            <a:r>
              <a:rPr lang="ru-RU" sz="43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и Александра </a:t>
            </a:r>
            <a:r>
              <a:rPr lang="ru-RU" sz="43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II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088232" cy="235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0504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01317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Выполнила: Черентаева Ксения, ученица 10 класса МАОУ СОШ №2 г. Владимира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8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Историк В. О. Ключевский дал такую общую характеристику внутренней политики Николая I:</a:t>
            </a:r>
          </a:p>
          <a:p>
            <a:endParaRPr lang="ru-RU" dirty="0" smtClean="0"/>
          </a:p>
          <a:p>
            <a:r>
              <a:rPr lang="ru-RU" dirty="0" smtClean="0"/>
              <a:t>    Николай поставил себе задачей ничего не переменять, не вводить ничего нового в основаниях, а только поддерживать существующий порядок, восполнять пробелы, чинить обнаружившиеся ветхости помощью практического законодательства и все это делать без всякого участия общества, даже с подавлением общественной самостоятельности, одними правительственными средствами; но он не снял с очереди тех жгучих вопросов, которые были поставлены в прежнее царствование, и, кажется, понимал их жгучесть ещё сильнее, чем его предшественник.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10627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Современники писали о его деспотизме. Вместе с тем, как указывают историки, казнь пяти декабристов была единственной казнью за все 30 лет царствования Николая I, в то время как, например, а при Александре II — сотнями.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0627"/>
            <a:ext cx="2664909" cy="354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983066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Рожков пишет, что после вынесения приговора смягчил его, заменив смертную казнь более мягкими наказаниями. В то же время Покровский указывал, что при Александре II насилия над политзаключенными опять возобновились.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3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369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Крестьянский вопрос: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 царствование Николая проводились заседания комиссий, призванные облегчить положение крепостных крестьян; так, был введён запрет ссылать на каторгу крестьян, продавать их поодиночке и без земли, крестьяне получили право выкупаться из продаваемых имений. Всё это стало фундаментом отмены крепостного права.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25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290729" cy="38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910962" cy="29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06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Историки, изучавшие крестьянский вопрос, следующим образом комментировали основные положения законов Александра . Вся реформа для большинства крестьян свелась к тому, что они перестали официально называться «крепостными», а стали называться «обязанными»; формально они стали считаться свободными, но в их положении ничего не изменилось: в частности, помещики продолжали, как и ранее, применять телесные наказания в отношении крестьян.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569535"/>
            <a:ext cx="2778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 февраля 1861 </a:t>
            </a:r>
            <a:r>
              <a:rPr lang="ru-RU" dirty="0" smtClean="0"/>
              <a:t>в Петербурге Александр II подписал Манифест об отмене крепостного права и Положение о крестьянах, выходящих из крепостной зависимости, состоявшие из 17 законодательных актов.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618" y="1990953"/>
            <a:ext cx="2968724" cy="445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96" y="2617937"/>
            <a:ext cx="2500073" cy="33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7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96" y="689080"/>
            <a:ext cx="3925656" cy="56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591" y="689080"/>
            <a:ext cx="4620752" cy="56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07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30749"/>
            <a:ext cx="5524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царствование Николая I в России закончилась «эпоха фаворитизма» — часто используемый историками эвфемизм, под которым подразумевается узурпация государственных должностей, почестей и наград фаворитами царя и его окружения. Примеры «фаворитизма» и связанного с ним расхищения (или «разбазаривания») государственной собственности в крупных размерах имеются в большом количестве в отношении почти всех царствований в период с начала XVII века и вплоть до Александра I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764" y="930749"/>
            <a:ext cx="3532739" cy="25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17819"/>
            <a:ext cx="523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Имеется ряд мнений историков и приводимых ими фактов, свидетельствующих о росте коррупции в царствование Александра II.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30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Коррупция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875" y="49526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Однако в течение его царствования предпринимались усилия по созданию более эффективной системы контроля за бюджетными расходами. В этих целях была проведена реформа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/>
                <a:hlinkClick r:id="rId3" tooltip="Государственный контроль Российской империи"/>
              </a:rPr>
              <a:t>Государственного контроля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: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226" y="3933340"/>
            <a:ext cx="3389046" cy="27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150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685</TotalTime>
  <Words>456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Xenonka</dc:creator>
  <cp:lastModifiedBy>Пользователь Windows</cp:lastModifiedBy>
  <cp:revision>11</cp:revision>
  <dcterms:created xsi:type="dcterms:W3CDTF">2015-01-19T21:34:58Z</dcterms:created>
  <dcterms:modified xsi:type="dcterms:W3CDTF">2015-06-16T12:08:04Z</dcterms:modified>
</cp:coreProperties>
</file>