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3" r:id="rId7"/>
    <p:sldId id="264" r:id="rId8"/>
    <p:sldId id="265" r:id="rId9"/>
    <p:sldId id="269" r:id="rId10"/>
    <p:sldId id="266" r:id="rId11"/>
    <p:sldId id="270" r:id="rId12"/>
    <p:sldId id="271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949A-0AF9-4304-B09E-4FD0C45A5C0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5BD0-2824-4BC9-AEDE-E529BC35A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Мир Николеньки </a:t>
            </a:r>
            <a:r>
              <a:rPr lang="ru-RU" sz="4800" b="1" dirty="0" err="1" smtClean="0">
                <a:latin typeface="Monotype Corsiva" pitchFamily="66" charset="0"/>
              </a:rPr>
              <a:t>Иртеньева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4795733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Образ Натальи </a:t>
            </a:r>
            <a:r>
              <a:rPr lang="ru-RU" b="1" i="1" dirty="0" err="1" smtClean="0"/>
              <a:t>Савишны</a:t>
            </a:r>
            <a:r>
              <a:rPr lang="ru-RU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1128" y="908720"/>
            <a:ext cx="4762872" cy="59492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Какова история Натальи </a:t>
            </a:r>
            <a:r>
              <a:rPr lang="ru-RU" dirty="0" err="1" smtClean="0"/>
              <a:t>Савишны</a:t>
            </a:r>
            <a:r>
              <a:rPr lang="ru-RU" dirty="0" smtClean="0"/>
              <a:t>?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-    Охарактеризуйте Наталью </a:t>
            </a:r>
            <a:r>
              <a:rPr lang="ru-RU" dirty="0" err="1" smtClean="0"/>
              <a:t>Савишну</a:t>
            </a:r>
            <a:endParaRPr lang="ru-RU" dirty="0" smtClean="0"/>
          </a:p>
          <a:p>
            <a:r>
              <a:rPr lang="ru-RU" dirty="0" smtClean="0"/>
              <a:t>добрая, чуткая, отзывчивая женщина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    Почему Наталья </a:t>
            </a:r>
            <a:r>
              <a:rPr lang="ru-RU" dirty="0" err="1" smtClean="0"/>
              <a:t>Савишна</a:t>
            </a:r>
            <a:r>
              <a:rPr lang="ru-RU" dirty="0" smtClean="0"/>
              <a:t> не приняла вольной? </a:t>
            </a:r>
          </a:p>
          <a:p>
            <a:r>
              <a:rPr lang="ru-RU" dirty="0" smtClean="0"/>
              <a:t>   Какие основные черты, по мнению Николеньки, характеризуют всю жизнь Натальи </a:t>
            </a:r>
            <a:r>
              <a:rPr lang="ru-RU" dirty="0" err="1" smtClean="0"/>
              <a:t>Савишны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любовь и самопожертвование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Николенька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какой атмосфере жил Николенька, как относились к нему окружающие?</a:t>
            </a:r>
          </a:p>
          <a:p>
            <a:r>
              <a:rPr lang="ru-RU" dirty="0" smtClean="0"/>
              <a:t>Это атмосфера любви, радости и счастья. Николеньку любили все: мать, отец, Карл Иванович, Наталья </a:t>
            </a:r>
            <a:r>
              <a:rPr lang="ru-RU" dirty="0" err="1" smtClean="0"/>
              <a:t>Савишна</a:t>
            </a:r>
            <a:r>
              <a:rPr lang="ru-RU" dirty="0" smtClean="0"/>
              <a:t>. Мальчик окружен любовью, живет в доброй, хорошей семье. </a:t>
            </a:r>
          </a:p>
          <a:p>
            <a:r>
              <a:rPr lang="ru-RU" dirty="0" smtClean="0"/>
              <a:t>Доброжелательность, искренность семьи, теплые отношения между домочадцами, родителями и детьми. Нежная, мягкая, кроткая интонация любви и доброты.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Николенька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Наверное, и жизнь должна быть легкой, беззаботной, счастливой?</a:t>
            </a:r>
          </a:p>
          <a:p>
            <a:r>
              <a:rPr lang="ru-RU" dirty="0" smtClean="0"/>
              <a:t>А какие потрясения пережил мальчик?</a:t>
            </a:r>
          </a:p>
          <a:p>
            <a:r>
              <a:rPr lang="ru-RU" dirty="0" smtClean="0"/>
              <a:t>Угроза расставания с Карлом Ивановичем, разлука с семьей, смерть матери.</a:t>
            </a:r>
          </a:p>
          <a:p>
            <a:r>
              <a:rPr lang="ru-RU" dirty="0" smtClean="0"/>
              <a:t>Были ли в его жизни поступки, которых он стыдился?</a:t>
            </a:r>
          </a:p>
          <a:p>
            <a:r>
              <a:rPr lang="ru-RU" dirty="0" smtClean="0"/>
              <a:t>Он страдает от того, что думает о людях плохо, а они – лучше, добрее его. И самое главное – он винит, казнит себя за недостойные не только поступки, но даже слова и мысли! А ведь это муки чуткой детской совести.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Николенька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Вдумчивый</a:t>
            </a:r>
          </a:p>
          <a:p>
            <a:r>
              <a:rPr lang="ru-RU" dirty="0" smtClean="0"/>
              <a:t>Впечатлительный</a:t>
            </a:r>
          </a:p>
          <a:p>
            <a:r>
              <a:rPr lang="ru-RU" dirty="0" smtClean="0"/>
              <a:t>Живой</a:t>
            </a:r>
          </a:p>
          <a:p>
            <a:r>
              <a:rPr lang="ru-RU" dirty="0" smtClean="0"/>
              <a:t>Наблюдательный </a:t>
            </a:r>
          </a:p>
          <a:p>
            <a:r>
              <a:rPr lang="ru-RU" dirty="0" smtClean="0"/>
              <a:t>Чуткий ко всякому проявлению несправедливости</a:t>
            </a:r>
          </a:p>
          <a:p>
            <a:r>
              <a:rPr lang="ru-RU" dirty="0" smtClean="0"/>
              <a:t>Ранимый, может легко обидеться, но и отходит быстро, не помнит зла.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составляет мир Николеньки?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1круг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-дети: брат Володя, сестра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Любочка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Катенька, братья Ивины,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Иленька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Сонечка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Валахина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княжны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Корнаковы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2круг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-взрослые, родные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близкие:мать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отец, Наталья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Савишна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Карл Иванович,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Мими,мать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Катеньки, бабушка, князь Иван Иванович, княгиня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Корнакова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3круг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-дворовые и прочие люди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отношения между детьми?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r>
              <a:rPr lang="ru-RU" dirty="0" smtClean="0"/>
              <a:t>Анализ глав «Игры» и «Что-то вроде первой любви»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013091116095986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196752"/>
            <a:ext cx="3528392" cy="5201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Анализ эпизода «Случай с </a:t>
            </a:r>
            <a:r>
              <a:rPr lang="ru-RU" b="1" i="1" dirty="0" err="1" smtClean="0"/>
              <a:t>Иленькой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Грапом</a:t>
            </a:r>
            <a:r>
              <a:rPr lang="ru-RU" b="1" i="1" dirty="0" smtClean="0"/>
              <a:t>» (глава XIX)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Какие дети участвуют в эпизоде?</a:t>
            </a:r>
          </a:p>
          <a:p>
            <a:r>
              <a:rPr lang="ru-RU" dirty="0" smtClean="0"/>
              <a:t>Как играли дети в этот день?</a:t>
            </a:r>
          </a:p>
          <a:p>
            <a:r>
              <a:rPr lang="ru-RU" dirty="0" smtClean="0"/>
              <a:t>Как они ведут себя по отношению друг к другу?</a:t>
            </a:r>
          </a:p>
          <a:p>
            <a:r>
              <a:rPr lang="ru-RU" dirty="0" smtClean="0"/>
              <a:t>Что они сделали с </a:t>
            </a:r>
            <a:r>
              <a:rPr lang="ru-RU" dirty="0" err="1" smtClean="0"/>
              <a:t>Иленькой</a:t>
            </a:r>
            <a:r>
              <a:rPr lang="ru-RU" dirty="0" smtClean="0"/>
              <a:t>? Почему они так поступили?</a:t>
            </a:r>
          </a:p>
          <a:p>
            <a:r>
              <a:rPr lang="ru-RU" dirty="0" smtClean="0"/>
              <a:t>Почему Николенька не заступился за </a:t>
            </a:r>
            <a:r>
              <a:rPr lang="ru-RU" dirty="0" err="1" smtClean="0"/>
              <a:t>Иленьку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автор оценивает в своих воспоминаниях   случай с </a:t>
            </a:r>
            <a:r>
              <a:rPr lang="ru-RU" dirty="0" err="1" smtClean="0"/>
              <a:t>Иленькой</a:t>
            </a:r>
            <a:r>
              <a:rPr lang="ru-RU" dirty="0" smtClean="0"/>
              <a:t> </a:t>
            </a:r>
            <a:r>
              <a:rPr lang="ru-RU" dirty="0" err="1" smtClean="0"/>
              <a:t>Грапом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Мир взрослых</a:t>
            </a:r>
            <a:endParaRPr lang="ru-RU" sz="4800" b="1" dirty="0"/>
          </a:p>
        </p:txBody>
      </p:sp>
      <p:pic>
        <p:nvPicPr>
          <p:cNvPr id="4" name="Рисунок 3" descr="02893552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7272808" cy="4843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Образ матушки.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555496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Что в облике матери больше всего запомнилось главному герою — маленькому Николеньке </a:t>
            </a:r>
            <a:r>
              <a:rPr lang="ru-RU" dirty="0" err="1" smtClean="0"/>
              <a:t>Иртеньеву</a:t>
            </a:r>
            <a:r>
              <a:rPr lang="ru-RU" dirty="0" smtClean="0"/>
              <a:t>? </a:t>
            </a:r>
          </a:p>
          <a:p>
            <a:r>
              <a:rPr lang="ru-RU" dirty="0" smtClean="0"/>
              <a:t>«её карие глаза, выражающие всегда одинаковую доброту и любовь», «нежная сухая рука, которая так часто меня ласкала»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    В какой момент матушка вся преображалась и её лицо становилось просто прекрасным? </a:t>
            </a:r>
          </a:p>
          <a:p>
            <a:r>
              <a:rPr lang="ru-RU" dirty="0" smtClean="0"/>
              <a:t>когда матушка улыбалась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898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  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0289355263.jpg"/>
          <p:cNvPicPr>
            <a:picLocks noChangeAspect="1"/>
          </p:cNvPicPr>
          <p:nvPr/>
        </p:nvPicPr>
        <p:blipFill>
          <a:blip r:embed="rId2" cstate="print"/>
          <a:srcRect l="73814"/>
          <a:stretch>
            <a:fillRect/>
          </a:stretch>
        </p:blipFill>
        <p:spPr>
          <a:xfrm>
            <a:off x="6732240" y="620688"/>
            <a:ext cx="2095138" cy="5328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Образ отца.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-    Каким характеризует своего отца главный герой? </a:t>
            </a:r>
          </a:p>
          <a:p>
            <a:r>
              <a:rPr lang="ru-RU" dirty="0" smtClean="0"/>
              <a:t> человек прошлого века, который во многом не понимал современных людей; большую часть жизни проводил в увеселениях.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    Какие две страсти были на протяжении всей жизни у отца?</a:t>
            </a:r>
          </a:p>
          <a:p>
            <a:r>
              <a:rPr lang="ru-RU" dirty="0" smtClean="0"/>
              <a:t>карты и женщины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Назовите основные черты, характеризующие отца?</a:t>
            </a:r>
          </a:p>
          <a:p>
            <a:r>
              <a:rPr lang="ru-RU" dirty="0" smtClean="0"/>
              <a:t> оригинальность, практичность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Образ Карла Ивановича.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6203032" cy="5616624"/>
          </a:xfrm>
        </p:spPr>
        <p:txBody>
          <a:bodyPr>
            <a:noAutofit/>
          </a:bodyPr>
          <a:lstStyle/>
          <a:p>
            <a:r>
              <a:rPr lang="ru-RU" sz="2400" dirty="0" smtClean="0"/>
              <a:t>-    Как </a:t>
            </a:r>
            <a:r>
              <a:rPr lang="ru-RU" sz="2400" dirty="0" err="1" smtClean="0"/>
              <a:t>ведет-себя</a:t>
            </a:r>
            <a:r>
              <a:rPr lang="ru-RU" sz="2400" dirty="0" smtClean="0"/>
              <a:t> Карл Иванович за утренним чаем в главе «</a:t>
            </a:r>
            <a:r>
              <a:rPr lang="ru-RU" sz="2400" dirty="0" err="1" smtClean="0"/>
              <a:t>Ма</a:t>
            </a:r>
            <a:r>
              <a:rPr lang="en-US" sz="2400" dirty="0" smtClean="0"/>
              <a:t>m</a:t>
            </a:r>
            <a:r>
              <a:rPr lang="ru-RU" sz="2400" dirty="0" err="1" smtClean="0"/>
              <a:t>ап</a:t>
            </a:r>
            <a:r>
              <a:rPr lang="ru-RU" sz="2400" dirty="0" smtClean="0"/>
              <a:t>»? </a:t>
            </a:r>
          </a:p>
          <a:p>
            <a:r>
              <a:rPr lang="ru-RU" sz="2400" dirty="0" smtClean="0"/>
              <a:t>-    Как такое поведение характеризует Карла Ивановича? </a:t>
            </a:r>
            <a:br>
              <a:rPr lang="ru-RU" sz="2400" dirty="0" smtClean="0"/>
            </a:br>
            <a:r>
              <a:rPr lang="ru-RU" sz="2400" dirty="0" smtClean="0"/>
              <a:t>-    Что изменяется в поведении Карла Ивановича во время одного из занятий с мальчиками? </a:t>
            </a:r>
          </a:p>
          <a:p>
            <a:r>
              <a:rPr lang="ru-RU" sz="2400" dirty="0" smtClean="0"/>
              <a:t>-    Какой порок считает Карл Иванович самым тяжким? Как вы думаете почему?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 descr="tolstoy_det_il-1.JPG"/>
          <p:cNvPicPr>
            <a:picLocks noChangeAspect="1"/>
          </p:cNvPicPr>
          <p:nvPr/>
        </p:nvPicPr>
        <p:blipFill>
          <a:blip r:embed="rId2" cstate="print"/>
          <a:srcRect l="47900" t="8014" r="6282" b="17188"/>
          <a:stretch>
            <a:fillRect/>
          </a:stretch>
        </p:blipFill>
        <p:spPr>
          <a:xfrm>
            <a:off x="6588224" y="836712"/>
            <a:ext cx="2232248" cy="5682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Образ Карла Ивановича.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6203032" cy="5616624"/>
          </a:xfrm>
        </p:spPr>
        <p:txBody>
          <a:bodyPr>
            <a:noAutofit/>
          </a:bodyPr>
          <a:lstStyle/>
          <a:p>
            <a:r>
              <a:rPr lang="ru-RU" dirty="0" smtClean="0"/>
              <a:t>человек почтенный, воспитанный, благонравный</a:t>
            </a:r>
          </a:p>
          <a:p>
            <a:r>
              <a:rPr lang="ru-RU" dirty="0" smtClean="0"/>
              <a:t>Самый главный порок, по его мнению, неблагодарность, так как люди слишком быстро забывают благодеяния </a:t>
            </a:r>
            <a:br>
              <a:rPr lang="ru-RU" dirty="0" smtClean="0"/>
            </a:br>
            <a:endParaRPr lang="ru-RU" dirty="0" smtClean="0"/>
          </a:p>
          <a:p>
            <a:endParaRPr lang="ru-RU" sz="2400" dirty="0"/>
          </a:p>
        </p:txBody>
      </p:sp>
      <p:pic>
        <p:nvPicPr>
          <p:cNvPr id="4" name="Рисунок 3" descr="tolstoy_det_il-1.JPG"/>
          <p:cNvPicPr>
            <a:picLocks noChangeAspect="1"/>
          </p:cNvPicPr>
          <p:nvPr/>
        </p:nvPicPr>
        <p:blipFill>
          <a:blip r:embed="rId2" cstate="print"/>
          <a:srcRect l="47900" t="8014" r="6282" b="17188"/>
          <a:stretch>
            <a:fillRect/>
          </a:stretch>
        </p:blipFill>
        <p:spPr>
          <a:xfrm>
            <a:off x="6588224" y="836712"/>
            <a:ext cx="2232248" cy="5682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381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Мир Николеньки Иртеньева</vt:lpstr>
      <vt:lpstr>Что составляет мир Николеньки?</vt:lpstr>
      <vt:lpstr>Каковы отношения между детьми?</vt:lpstr>
      <vt:lpstr>Анализ эпизода «Случай с Иленькой Грапом» (глава XIX)</vt:lpstr>
      <vt:lpstr>Мир взрослых</vt:lpstr>
      <vt:lpstr>Образ матушки. </vt:lpstr>
      <vt:lpstr>Образ отца.</vt:lpstr>
      <vt:lpstr>Образ Карла Ивановича.  </vt:lpstr>
      <vt:lpstr>Образ Карла Ивановича.  </vt:lpstr>
      <vt:lpstr> Образ Натальи Савишны. </vt:lpstr>
      <vt:lpstr>Николенька</vt:lpstr>
      <vt:lpstr>Николенька</vt:lpstr>
      <vt:lpstr>Николенька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Николеньки Иртеньева</dc:title>
  <dc:creator>user</dc:creator>
  <cp:lastModifiedBy>Торррик</cp:lastModifiedBy>
  <cp:revision>5</cp:revision>
  <dcterms:created xsi:type="dcterms:W3CDTF">2014-02-16T20:35:54Z</dcterms:created>
  <dcterms:modified xsi:type="dcterms:W3CDTF">2014-02-18T11:33:53Z</dcterms:modified>
</cp:coreProperties>
</file>